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14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952832AD-2158-4F98-B016-583163D9E43C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863715"/>
            <a:ext cx="755650" cy="1628775"/>
          </a:xfrm>
          <a:custGeom>
            <a:avLst/>
            <a:gdLst>
              <a:gd name="T0" fmla="*/ 191 w 476"/>
              <a:gd name="T1" fmla="*/ 91 h 1026"/>
              <a:gd name="T2" fmla="*/ 125 w 476"/>
              <a:gd name="T3" fmla="*/ 136 h 1026"/>
              <a:gd name="T4" fmla="*/ 41 w 476"/>
              <a:gd name="T5" fmla="*/ 250 h 1026"/>
              <a:gd name="T6" fmla="*/ 42 w 476"/>
              <a:gd name="T7" fmla="*/ 307 h 1026"/>
              <a:gd name="T8" fmla="*/ 41 w 476"/>
              <a:gd name="T9" fmla="*/ 391 h 1026"/>
              <a:gd name="T10" fmla="*/ 67 w 476"/>
              <a:gd name="T11" fmla="*/ 486 h 1026"/>
              <a:gd name="T12" fmla="*/ 52 w 476"/>
              <a:gd name="T13" fmla="*/ 548 h 1026"/>
              <a:gd name="T14" fmla="*/ 53 w 476"/>
              <a:gd name="T15" fmla="*/ 591 h 1026"/>
              <a:gd name="T16" fmla="*/ 40 w 476"/>
              <a:gd name="T17" fmla="*/ 709 h 1026"/>
              <a:gd name="T18" fmla="*/ 45 w 476"/>
              <a:gd name="T19" fmla="*/ 778 h 1026"/>
              <a:gd name="T20" fmla="*/ 119 w 476"/>
              <a:gd name="T21" fmla="*/ 952 h 1026"/>
              <a:gd name="T22" fmla="*/ 212 w 476"/>
              <a:gd name="T23" fmla="*/ 889 h 1026"/>
              <a:gd name="T24" fmla="*/ 245 w 476"/>
              <a:gd name="T25" fmla="*/ 863 h 1026"/>
              <a:gd name="T26" fmla="*/ 312 w 476"/>
              <a:gd name="T27" fmla="*/ 778 h 1026"/>
              <a:gd name="T28" fmla="*/ 378 w 476"/>
              <a:gd name="T29" fmla="*/ 972 h 1026"/>
              <a:gd name="T30" fmla="*/ 448 w 476"/>
              <a:gd name="T31" fmla="*/ 1024 h 1026"/>
              <a:gd name="T32" fmla="*/ 469 w 476"/>
              <a:gd name="T33" fmla="*/ 839 h 1026"/>
              <a:gd name="T34" fmla="*/ 413 w 476"/>
              <a:gd name="T35" fmla="*/ 635 h 1026"/>
              <a:gd name="T36" fmla="*/ 422 w 476"/>
              <a:gd name="T37" fmla="*/ 590 h 1026"/>
              <a:gd name="T38" fmla="*/ 416 w 476"/>
              <a:gd name="T39" fmla="*/ 550 h 1026"/>
              <a:gd name="T40" fmla="*/ 352 w 476"/>
              <a:gd name="T41" fmla="*/ 449 h 1026"/>
              <a:gd name="T42" fmla="*/ 360 w 476"/>
              <a:gd name="T43" fmla="*/ 395 h 1026"/>
              <a:gd name="T44" fmla="*/ 421 w 476"/>
              <a:gd name="T45" fmla="*/ 392 h 1026"/>
              <a:gd name="T46" fmla="*/ 455 w 476"/>
              <a:gd name="T47" fmla="*/ 392 h 1026"/>
              <a:gd name="T48" fmla="*/ 439 w 476"/>
              <a:gd name="T49" fmla="*/ 356 h 1026"/>
              <a:gd name="T50" fmla="*/ 404 w 476"/>
              <a:gd name="T51" fmla="*/ 265 h 1026"/>
              <a:gd name="T52" fmla="*/ 332 w 476"/>
              <a:gd name="T53" fmla="*/ 144 h 1026"/>
              <a:gd name="T54" fmla="*/ 287 w 476"/>
              <a:gd name="T55" fmla="*/ 94 h 1026"/>
              <a:gd name="T56" fmla="*/ 327 w 476"/>
              <a:gd name="T57" fmla="*/ 70 h 1026"/>
              <a:gd name="T58" fmla="*/ 277 w 476"/>
              <a:gd name="T59" fmla="*/ 10 h 1026"/>
              <a:gd name="T60" fmla="*/ 198 w 476"/>
              <a:gd name="T61" fmla="*/ 5 h 1026"/>
              <a:gd name="T62" fmla="*/ 281 w 476"/>
              <a:gd name="T63" fmla="*/ 539 h 1026"/>
              <a:gd name="T64" fmla="*/ 294 w 476"/>
              <a:gd name="T65" fmla="*/ 604 h 1026"/>
              <a:gd name="T66" fmla="*/ 272 w 476"/>
              <a:gd name="T67" fmla="*/ 674 h 1026"/>
              <a:gd name="T68" fmla="*/ 228 w 476"/>
              <a:gd name="T69" fmla="*/ 664 h 1026"/>
              <a:gd name="T70" fmla="*/ 238 w 476"/>
              <a:gd name="T71" fmla="*/ 610 h 1026"/>
              <a:gd name="T72" fmla="*/ 198 w 476"/>
              <a:gd name="T73" fmla="*/ 564 h 1026"/>
              <a:gd name="T74" fmla="*/ 218 w 476"/>
              <a:gd name="T75" fmla="*/ 511 h 1026"/>
              <a:gd name="T76" fmla="*/ 263 w 476"/>
              <a:gd name="T77" fmla="*/ 788 h 1026"/>
              <a:gd name="T78" fmla="*/ 277 w 476"/>
              <a:gd name="T79" fmla="*/ 679 h 1026"/>
              <a:gd name="T80" fmla="*/ 364 w 476"/>
              <a:gd name="T81" fmla="*/ 697 h 1026"/>
              <a:gd name="T82" fmla="*/ 360 w 476"/>
              <a:gd name="T83" fmla="*/ 678 h 1026"/>
              <a:gd name="T84" fmla="*/ 417 w 476"/>
              <a:gd name="T85" fmla="*/ 702 h 1026"/>
              <a:gd name="T86" fmla="*/ 396 w 476"/>
              <a:gd name="T87" fmla="*/ 669 h 1026"/>
              <a:gd name="T88" fmla="*/ 395 w 476"/>
              <a:gd name="T89" fmla="*/ 842 h 1026"/>
              <a:gd name="T90" fmla="*/ 424 w 476"/>
              <a:gd name="T91" fmla="*/ 843 h 1026"/>
              <a:gd name="T92" fmla="*/ 450 w 476"/>
              <a:gd name="T93" fmla="*/ 907 h 1026"/>
              <a:gd name="T94" fmla="*/ 426 w 476"/>
              <a:gd name="T95" fmla="*/ 987 h 1026"/>
              <a:gd name="T96" fmla="*/ 372 w 476"/>
              <a:gd name="T97" fmla="*/ 838 h 1026"/>
              <a:gd name="T98" fmla="*/ 154 w 476"/>
              <a:gd name="T99" fmla="*/ 838 h 1026"/>
              <a:gd name="T100" fmla="*/ 173 w 476"/>
              <a:gd name="T101" fmla="*/ 869 h 1026"/>
              <a:gd name="T102" fmla="*/ 193 w 476"/>
              <a:gd name="T103" fmla="*/ 873 h 1026"/>
              <a:gd name="T104" fmla="*/ 145 w 476"/>
              <a:gd name="T105" fmla="*/ 933 h 1026"/>
              <a:gd name="T106" fmla="*/ 139 w 476"/>
              <a:gd name="T107" fmla="*/ 912 h 1026"/>
              <a:gd name="T108" fmla="*/ 180 w 476"/>
              <a:gd name="T109" fmla="*/ 880 h 1026"/>
              <a:gd name="T110" fmla="*/ 93 w 476"/>
              <a:gd name="T111" fmla="*/ 853 h 1026"/>
              <a:gd name="T112" fmla="*/ 99 w 476"/>
              <a:gd name="T113" fmla="*/ 724 h 1026"/>
              <a:gd name="T114" fmla="*/ 89 w 476"/>
              <a:gd name="T115" fmla="*/ 749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6" h="1026">
                <a:moveTo>
                  <a:pt x="193" y="45"/>
                </a:moveTo>
                <a:lnTo>
                  <a:pt x="183" y="60"/>
                </a:lnTo>
                <a:lnTo>
                  <a:pt x="183" y="60"/>
                </a:lnTo>
                <a:lnTo>
                  <a:pt x="183" y="61"/>
                </a:lnTo>
                <a:lnTo>
                  <a:pt x="183" y="70"/>
                </a:lnTo>
                <a:lnTo>
                  <a:pt x="183" y="70"/>
                </a:lnTo>
                <a:lnTo>
                  <a:pt x="186" y="83"/>
                </a:lnTo>
                <a:lnTo>
                  <a:pt x="187" y="87"/>
                </a:lnTo>
                <a:lnTo>
                  <a:pt x="188" y="89"/>
                </a:lnTo>
                <a:lnTo>
                  <a:pt x="188" y="89"/>
                </a:lnTo>
                <a:lnTo>
                  <a:pt x="191" y="91"/>
                </a:lnTo>
                <a:lnTo>
                  <a:pt x="192" y="94"/>
                </a:lnTo>
                <a:lnTo>
                  <a:pt x="193" y="97"/>
                </a:lnTo>
                <a:lnTo>
                  <a:pt x="193" y="99"/>
                </a:lnTo>
                <a:lnTo>
                  <a:pt x="193" y="99"/>
                </a:lnTo>
                <a:lnTo>
                  <a:pt x="191" y="110"/>
                </a:lnTo>
                <a:lnTo>
                  <a:pt x="188" y="119"/>
                </a:lnTo>
                <a:lnTo>
                  <a:pt x="188" y="119"/>
                </a:lnTo>
                <a:lnTo>
                  <a:pt x="177" y="122"/>
                </a:lnTo>
                <a:lnTo>
                  <a:pt x="152" y="127"/>
                </a:lnTo>
                <a:lnTo>
                  <a:pt x="139" y="132"/>
                </a:lnTo>
                <a:lnTo>
                  <a:pt x="125" y="136"/>
                </a:lnTo>
                <a:lnTo>
                  <a:pt x="113" y="143"/>
                </a:lnTo>
                <a:lnTo>
                  <a:pt x="108" y="145"/>
                </a:lnTo>
                <a:lnTo>
                  <a:pt x="104" y="149"/>
                </a:lnTo>
                <a:lnTo>
                  <a:pt x="104" y="149"/>
                </a:lnTo>
                <a:lnTo>
                  <a:pt x="92" y="165"/>
                </a:lnTo>
                <a:lnTo>
                  <a:pt x="79" y="181"/>
                </a:lnTo>
                <a:lnTo>
                  <a:pt x="71" y="196"/>
                </a:lnTo>
                <a:lnTo>
                  <a:pt x="64" y="203"/>
                </a:lnTo>
                <a:lnTo>
                  <a:pt x="64" y="203"/>
                </a:lnTo>
                <a:lnTo>
                  <a:pt x="56" y="220"/>
                </a:lnTo>
                <a:lnTo>
                  <a:pt x="41" y="250"/>
                </a:lnTo>
                <a:lnTo>
                  <a:pt x="27" y="281"/>
                </a:lnTo>
                <a:lnTo>
                  <a:pt x="25" y="293"/>
                </a:lnTo>
                <a:lnTo>
                  <a:pt x="23" y="296"/>
                </a:lnTo>
                <a:lnTo>
                  <a:pt x="25" y="298"/>
                </a:lnTo>
                <a:lnTo>
                  <a:pt x="25" y="298"/>
                </a:lnTo>
                <a:lnTo>
                  <a:pt x="32" y="304"/>
                </a:lnTo>
                <a:lnTo>
                  <a:pt x="35" y="307"/>
                </a:lnTo>
                <a:lnTo>
                  <a:pt x="35" y="307"/>
                </a:lnTo>
                <a:lnTo>
                  <a:pt x="36" y="307"/>
                </a:lnTo>
                <a:lnTo>
                  <a:pt x="40" y="306"/>
                </a:lnTo>
                <a:lnTo>
                  <a:pt x="42" y="307"/>
                </a:lnTo>
                <a:lnTo>
                  <a:pt x="43" y="310"/>
                </a:lnTo>
                <a:lnTo>
                  <a:pt x="45" y="312"/>
                </a:lnTo>
                <a:lnTo>
                  <a:pt x="45" y="312"/>
                </a:lnTo>
                <a:lnTo>
                  <a:pt x="46" y="316"/>
                </a:lnTo>
                <a:lnTo>
                  <a:pt x="49" y="321"/>
                </a:lnTo>
                <a:lnTo>
                  <a:pt x="57" y="334"/>
                </a:lnTo>
                <a:lnTo>
                  <a:pt x="69" y="347"/>
                </a:lnTo>
                <a:lnTo>
                  <a:pt x="69" y="347"/>
                </a:lnTo>
                <a:lnTo>
                  <a:pt x="54" y="367"/>
                </a:lnTo>
                <a:lnTo>
                  <a:pt x="45" y="384"/>
                </a:lnTo>
                <a:lnTo>
                  <a:pt x="41" y="391"/>
                </a:lnTo>
                <a:lnTo>
                  <a:pt x="40" y="397"/>
                </a:lnTo>
                <a:lnTo>
                  <a:pt x="40" y="397"/>
                </a:lnTo>
                <a:lnTo>
                  <a:pt x="40" y="420"/>
                </a:lnTo>
                <a:lnTo>
                  <a:pt x="40" y="430"/>
                </a:lnTo>
                <a:lnTo>
                  <a:pt x="40" y="436"/>
                </a:lnTo>
                <a:lnTo>
                  <a:pt x="40" y="436"/>
                </a:lnTo>
                <a:lnTo>
                  <a:pt x="49" y="461"/>
                </a:lnTo>
                <a:lnTo>
                  <a:pt x="49" y="461"/>
                </a:lnTo>
                <a:lnTo>
                  <a:pt x="54" y="470"/>
                </a:lnTo>
                <a:lnTo>
                  <a:pt x="61" y="479"/>
                </a:lnTo>
                <a:lnTo>
                  <a:pt x="67" y="486"/>
                </a:lnTo>
                <a:lnTo>
                  <a:pt x="69" y="491"/>
                </a:lnTo>
                <a:lnTo>
                  <a:pt x="69" y="491"/>
                </a:lnTo>
                <a:lnTo>
                  <a:pt x="79" y="518"/>
                </a:lnTo>
                <a:lnTo>
                  <a:pt x="89" y="545"/>
                </a:lnTo>
                <a:lnTo>
                  <a:pt x="89" y="545"/>
                </a:lnTo>
                <a:lnTo>
                  <a:pt x="89" y="547"/>
                </a:lnTo>
                <a:lnTo>
                  <a:pt x="88" y="547"/>
                </a:lnTo>
                <a:lnTo>
                  <a:pt x="84" y="547"/>
                </a:lnTo>
                <a:lnTo>
                  <a:pt x="72" y="547"/>
                </a:lnTo>
                <a:lnTo>
                  <a:pt x="57" y="547"/>
                </a:lnTo>
                <a:lnTo>
                  <a:pt x="52" y="548"/>
                </a:lnTo>
                <a:lnTo>
                  <a:pt x="51" y="549"/>
                </a:lnTo>
                <a:lnTo>
                  <a:pt x="49" y="550"/>
                </a:lnTo>
                <a:lnTo>
                  <a:pt x="49" y="550"/>
                </a:lnTo>
                <a:lnTo>
                  <a:pt x="48" y="555"/>
                </a:lnTo>
                <a:lnTo>
                  <a:pt x="49" y="559"/>
                </a:lnTo>
                <a:lnTo>
                  <a:pt x="51" y="563"/>
                </a:lnTo>
                <a:lnTo>
                  <a:pt x="49" y="565"/>
                </a:lnTo>
                <a:lnTo>
                  <a:pt x="49" y="565"/>
                </a:lnTo>
                <a:lnTo>
                  <a:pt x="49" y="569"/>
                </a:lnTo>
                <a:lnTo>
                  <a:pt x="49" y="575"/>
                </a:lnTo>
                <a:lnTo>
                  <a:pt x="53" y="591"/>
                </a:lnTo>
                <a:lnTo>
                  <a:pt x="59" y="615"/>
                </a:lnTo>
                <a:lnTo>
                  <a:pt x="59" y="615"/>
                </a:lnTo>
                <a:lnTo>
                  <a:pt x="57" y="615"/>
                </a:lnTo>
                <a:lnTo>
                  <a:pt x="53" y="617"/>
                </a:lnTo>
                <a:lnTo>
                  <a:pt x="49" y="620"/>
                </a:lnTo>
                <a:lnTo>
                  <a:pt x="49" y="620"/>
                </a:lnTo>
                <a:lnTo>
                  <a:pt x="48" y="622"/>
                </a:lnTo>
                <a:lnTo>
                  <a:pt x="47" y="626"/>
                </a:lnTo>
                <a:lnTo>
                  <a:pt x="47" y="633"/>
                </a:lnTo>
                <a:lnTo>
                  <a:pt x="49" y="645"/>
                </a:lnTo>
                <a:lnTo>
                  <a:pt x="40" y="709"/>
                </a:lnTo>
                <a:lnTo>
                  <a:pt x="40" y="709"/>
                </a:lnTo>
                <a:lnTo>
                  <a:pt x="20" y="731"/>
                </a:lnTo>
                <a:lnTo>
                  <a:pt x="6" y="749"/>
                </a:lnTo>
                <a:lnTo>
                  <a:pt x="1" y="755"/>
                </a:lnTo>
                <a:lnTo>
                  <a:pt x="0" y="759"/>
                </a:lnTo>
                <a:lnTo>
                  <a:pt x="0" y="759"/>
                </a:lnTo>
                <a:lnTo>
                  <a:pt x="1" y="764"/>
                </a:lnTo>
                <a:lnTo>
                  <a:pt x="2" y="768"/>
                </a:lnTo>
                <a:lnTo>
                  <a:pt x="5" y="773"/>
                </a:lnTo>
                <a:lnTo>
                  <a:pt x="45" y="778"/>
                </a:lnTo>
                <a:lnTo>
                  <a:pt x="45" y="778"/>
                </a:lnTo>
                <a:lnTo>
                  <a:pt x="47" y="801"/>
                </a:lnTo>
                <a:lnTo>
                  <a:pt x="52" y="825"/>
                </a:lnTo>
                <a:lnTo>
                  <a:pt x="58" y="854"/>
                </a:lnTo>
                <a:lnTo>
                  <a:pt x="63" y="869"/>
                </a:lnTo>
                <a:lnTo>
                  <a:pt x="68" y="884"/>
                </a:lnTo>
                <a:lnTo>
                  <a:pt x="74" y="899"/>
                </a:lnTo>
                <a:lnTo>
                  <a:pt x="82" y="912"/>
                </a:lnTo>
                <a:lnTo>
                  <a:pt x="89" y="925"/>
                </a:lnTo>
                <a:lnTo>
                  <a:pt x="98" y="936"/>
                </a:lnTo>
                <a:lnTo>
                  <a:pt x="108" y="944"/>
                </a:lnTo>
                <a:lnTo>
                  <a:pt x="119" y="952"/>
                </a:lnTo>
                <a:lnTo>
                  <a:pt x="119" y="952"/>
                </a:lnTo>
                <a:lnTo>
                  <a:pt x="130" y="956"/>
                </a:lnTo>
                <a:lnTo>
                  <a:pt x="141" y="957"/>
                </a:lnTo>
                <a:lnTo>
                  <a:pt x="151" y="956"/>
                </a:lnTo>
                <a:lnTo>
                  <a:pt x="161" y="952"/>
                </a:lnTo>
                <a:lnTo>
                  <a:pt x="170" y="947"/>
                </a:lnTo>
                <a:lnTo>
                  <a:pt x="177" y="940"/>
                </a:lnTo>
                <a:lnTo>
                  <a:pt x="185" y="932"/>
                </a:lnTo>
                <a:lnTo>
                  <a:pt x="192" y="923"/>
                </a:lnTo>
                <a:lnTo>
                  <a:pt x="203" y="906"/>
                </a:lnTo>
                <a:lnTo>
                  <a:pt x="212" y="889"/>
                </a:lnTo>
                <a:lnTo>
                  <a:pt x="218" y="873"/>
                </a:lnTo>
                <a:lnTo>
                  <a:pt x="218" y="873"/>
                </a:lnTo>
                <a:lnTo>
                  <a:pt x="219" y="874"/>
                </a:lnTo>
                <a:lnTo>
                  <a:pt x="224" y="876"/>
                </a:lnTo>
                <a:lnTo>
                  <a:pt x="227" y="878"/>
                </a:lnTo>
                <a:lnTo>
                  <a:pt x="230" y="876"/>
                </a:lnTo>
                <a:lnTo>
                  <a:pt x="234" y="875"/>
                </a:lnTo>
                <a:lnTo>
                  <a:pt x="238" y="873"/>
                </a:lnTo>
                <a:lnTo>
                  <a:pt x="238" y="873"/>
                </a:lnTo>
                <a:lnTo>
                  <a:pt x="242" y="868"/>
                </a:lnTo>
                <a:lnTo>
                  <a:pt x="245" y="863"/>
                </a:lnTo>
                <a:lnTo>
                  <a:pt x="249" y="852"/>
                </a:lnTo>
                <a:lnTo>
                  <a:pt x="251" y="842"/>
                </a:lnTo>
                <a:lnTo>
                  <a:pt x="253" y="838"/>
                </a:lnTo>
                <a:lnTo>
                  <a:pt x="277" y="838"/>
                </a:lnTo>
                <a:lnTo>
                  <a:pt x="292" y="828"/>
                </a:lnTo>
                <a:lnTo>
                  <a:pt x="297" y="813"/>
                </a:lnTo>
                <a:lnTo>
                  <a:pt x="287" y="793"/>
                </a:lnTo>
                <a:lnTo>
                  <a:pt x="302" y="734"/>
                </a:lnTo>
                <a:lnTo>
                  <a:pt x="317" y="749"/>
                </a:lnTo>
                <a:lnTo>
                  <a:pt x="312" y="778"/>
                </a:lnTo>
                <a:lnTo>
                  <a:pt x="312" y="778"/>
                </a:lnTo>
                <a:lnTo>
                  <a:pt x="316" y="778"/>
                </a:lnTo>
                <a:lnTo>
                  <a:pt x="318" y="780"/>
                </a:lnTo>
                <a:lnTo>
                  <a:pt x="322" y="783"/>
                </a:lnTo>
                <a:lnTo>
                  <a:pt x="322" y="783"/>
                </a:lnTo>
                <a:lnTo>
                  <a:pt x="326" y="796"/>
                </a:lnTo>
                <a:lnTo>
                  <a:pt x="332" y="824"/>
                </a:lnTo>
                <a:lnTo>
                  <a:pt x="341" y="864"/>
                </a:lnTo>
                <a:lnTo>
                  <a:pt x="353" y="907"/>
                </a:lnTo>
                <a:lnTo>
                  <a:pt x="360" y="930"/>
                </a:lnTo>
                <a:lnTo>
                  <a:pt x="369" y="952"/>
                </a:lnTo>
                <a:lnTo>
                  <a:pt x="378" y="972"/>
                </a:lnTo>
                <a:lnTo>
                  <a:pt x="388" y="989"/>
                </a:lnTo>
                <a:lnTo>
                  <a:pt x="399" y="1004"/>
                </a:lnTo>
                <a:lnTo>
                  <a:pt x="405" y="1011"/>
                </a:lnTo>
                <a:lnTo>
                  <a:pt x="410" y="1016"/>
                </a:lnTo>
                <a:lnTo>
                  <a:pt x="416" y="1020"/>
                </a:lnTo>
                <a:lnTo>
                  <a:pt x="422" y="1024"/>
                </a:lnTo>
                <a:lnTo>
                  <a:pt x="430" y="1025"/>
                </a:lnTo>
                <a:lnTo>
                  <a:pt x="436" y="1026"/>
                </a:lnTo>
                <a:lnTo>
                  <a:pt x="436" y="1026"/>
                </a:lnTo>
                <a:lnTo>
                  <a:pt x="442" y="1025"/>
                </a:lnTo>
                <a:lnTo>
                  <a:pt x="448" y="1024"/>
                </a:lnTo>
                <a:lnTo>
                  <a:pt x="453" y="1020"/>
                </a:lnTo>
                <a:lnTo>
                  <a:pt x="458" y="1015"/>
                </a:lnTo>
                <a:lnTo>
                  <a:pt x="462" y="1009"/>
                </a:lnTo>
                <a:lnTo>
                  <a:pt x="466" y="1001"/>
                </a:lnTo>
                <a:lnTo>
                  <a:pt x="468" y="993"/>
                </a:lnTo>
                <a:lnTo>
                  <a:pt x="471" y="984"/>
                </a:lnTo>
                <a:lnTo>
                  <a:pt x="473" y="964"/>
                </a:lnTo>
                <a:lnTo>
                  <a:pt x="476" y="941"/>
                </a:lnTo>
                <a:lnTo>
                  <a:pt x="476" y="916"/>
                </a:lnTo>
                <a:lnTo>
                  <a:pt x="474" y="890"/>
                </a:lnTo>
                <a:lnTo>
                  <a:pt x="469" y="839"/>
                </a:lnTo>
                <a:lnTo>
                  <a:pt x="465" y="792"/>
                </a:lnTo>
                <a:lnTo>
                  <a:pt x="456" y="739"/>
                </a:lnTo>
                <a:lnTo>
                  <a:pt x="456" y="739"/>
                </a:lnTo>
                <a:lnTo>
                  <a:pt x="453" y="729"/>
                </a:lnTo>
                <a:lnTo>
                  <a:pt x="450" y="718"/>
                </a:lnTo>
                <a:lnTo>
                  <a:pt x="437" y="690"/>
                </a:lnTo>
                <a:lnTo>
                  <a:pt x="424" y="666"/>
                </a:lnTo>
                <a:lnTo>
                  <a:pt x="416" y="650"/>
                </a:lnTo>
                <a:lnTo>
                  <a:pt x="416" y="650"/>
                </a:lnTo>
                <a:lnTo>
                  <a:pt x="414" y="641"/>
                </a:lnTo>
                <a:lnTo>
                  <a:pt x="413" y="635"/>
                </a:lnTo>
                <a:lnTo>
                  <a:pt x="411" y="630"/>
                </a:lnTo>
                <a:lnTo>
                  <a:pt x="411" y="630"/>
                </a:lnTo>
                <a:lnTo>
                  <a:pt x="415" y="632"/>
                </a:lnTo>
                <a:lnTo>
                  <a:pt x="414" y="630"/>
                </a:lnTo>
                <a:lnTo>
                  <a:pt x="406" y="620"/>
                </a:lnTo>
                <a:lnTo>
                  <a:pt x="391" y="600"/>
                </a:lnTo>
                <a:lnTo>
                  <a:pt x="416" y="600"/>
                </a:lnTo>
                <a:lnTo>
                  <a:pt x="416" y="600"/>
                </a:lnTo>
                <a:lnTo>
                  <a:pt x="417" y="599"/>
                </a:lnTo>
                <a:lnTo>
                  <a:pt x="421" y="594"/>
                </a:lnTo>
                <a:lnTo>
                  <a:pt x="422" y="590"/>
                </a:lnTo>
                <a:lnTo>
                  <a:pt x="425" y="585"/>
                </a:lnTo>
                <a:lnTo>
                  <a:pt x="426" y="579"/>
                </a:lnTo>
                <a:lnTo>
                  <a:pt x="426" y="570"/>
                </a:lnTo>
                <a:lnTo>
                  <a:pt x="426" y="570"/>
                </a:lnTo>
                <a:lnTo>
                  <a:pt x="426" y="563"/>
                </a:lnTo>
                <a:lnTo>
                  <a:pt x="425" y="557"/>
                </a:lnTo>
                <a:lnTo>
                  <a:pt x="422" y="553"/>
                </a:lnTo>
                <a:lnTo>
                  <a:pt x="421" y="550"/>
                </a:lnTo>
                <a:lnTo>
                  <a:pt x="420" y="550"/>
                </a:lnTo>
                <a:lnTo>
                  <a:pt x="417" y="550"/>
                </a:lnTo>
                <a:lnTo>
                  <a:pt x="416" y="550"/>
                </a:lnTo>
                <a:lnTo>
                  <a:pt x="396" y="550"/>
                </a:lnTo>
                <a:lnTo>
                  <a:pt x="391" y="526"/>
                </a:lnTo>
                <a:lnTo>
                  <a:pt x="391" y="526"/>
                </a:lnTo>
                <a:lnTo>
                  <a:pt x="384" y="505"/>
                </a:lnTo>
                <a:lnTo>
                  <a:pt x="372" y="476"/>
                </a:lnTo>
                <a:lnTo>
                  <a:pt x="372" y="476"/>
                </a:lnTo>
                <a:lnTo>
                  <a:pt x="367" y="464"/>
                </a:lnTo>
                <a:lnTo>
                  <a:pt x="364" y="459"/>
                </a:lnTo>
                <a:lnTo>
                  <a:pt x="362" y="456"/>
                </a:lnTo>
                <a:lnTo>
                  <a:pt x="362" y="456"/>
                </a:lnTo>
                <a:lnTo>
                  <a:pt x="352" y="449"/>
                </a:lnTo>
                <a:lnTo>
                  <a:pt x="342" y="441"/>
                </a:lnTo>
                <a:lnTo>
                  <a:pt x="342" y="441"/>
                </a:lnTo>
                <a:lnTo>
                  <a:pt x="339" y="439"/>
                </a:lnTo>
                <a:lnTo>
                  <a:pt x="336" y="434"/>
                </a:lnTo>
                <a:lnTo>
                  <a:pt x="332" y="426"/>
                </a:lnTo>
                <a:lnTo>
                  <a:pt x="332" y="426"/>
                </a:lnTo>
                <a:lnTo>
                  <a:pt x="334" y="423"/>
                </a:lnTo>
                <a:lnTo>
                  <a:pt x="337" y="417"/>
                </a:lnTo>
                <a:lnTo>
                  <a:pt x="337" y="407"/>
                </a:lnTo>
                <a:lnTo>
                  <a:pt x="337" y="407"/>
                </a:lnTo>
                <a:lnTo>
                  <a:pt x="360" y="395"/>
                </a:lnTo>
                <a:lnTo>
                  <a:pt x="380" y="387"/>
                </a:lnTo>
                <a:lnTo>
                  <a:pt x="389" y="383"/>
                </a:lnTo>
                <a:lnTo>
                  <a:pt x="396" y="382"/>
                </a:lnTo>
                <a:lnTo>
                  <a:pt x="396" y="382"/>
                </a:lnTo>
                <a:lnTo>
                  <a:pt x="403" y="382"/>
                </a:lnTo>
                <a:lnTo>
                  <a:pt x="408" y="382"/>
                </a:lnTo>
                <a:lnTo>
                  <a:pt x="411" y="383"/>
                </a:lnTo>
                <a:lnTo>
                  <a:pt x="415" y="384"/>
                </a:lnTo>
                <a:lnTo>
                  <a:pt x="419" y="389"/>
                </a:lnTo>
                <a:lnTo>
                  <a:pt x="421" y="392"/>
                </a:lnTo>
                <a:lnTo>
                  <a:pt x="421" y="392"/>
                </a:lnTo>
                <a:lnTo>
                  <a:pt x="421" y="393"/>
                </a:lnTo>
                <a:lnTo>
                  <a:pt x="421" y="394"/>
                </a:lnTo>
                <a:lnTo>
                  <a:pt x="424" y="395"/>
                </a:lnTo>
                <a:lnTo>
                  <a:pt x="431" y="397"/>
                </a:lnTo>
                <a:lnTo>
                  <a:pt x="431" y="397"/>
                </a:lnTo>
                <a:lnTo>
                  <a:pt x="440" y="399"/>
                </a:lnTo>
                <a:lnTo>
                  <a:pt x="445" y="400"/>
                </a:lnTo>
                <a:lnTo>
                  <a:pt x="447" y="400"/>
                </a:lnTo>
                <a:lnTo>
                  <a:pt x="451" y="397"/>
                </a:lnTo>
                <a:lnTo>
                  <a:pt x="451" y="397"/>
                </a:lnTo>
                <a:lnTo>
                  <a:pt x="455" y="392"/>
                </a:lnTo>
                <a:lnTo>
                  <a:pt x="456" y="388"/>
                </a:lnTo>
                <a:lnTo>
                  <a:pt x="457" y="384"/>
                </a:lnTo>
                <a:lnTo>
                  <a:pt x="456" y="377"/>
                </a:lnTo>
                <a:lnTo>
                  <a:pt x="456" y="377"/>
                </a:lnTo>
                <a:lnTo>
                  <a:pt x="453" y="369"/>
                </a:lnTo>
                <a:lnTo>
                  <a:pt x="452" y="363"/>
                </a:lnTo>
                <a:lnTo>
                  <a:pt x="450" y="360"/>
                </a:lnTo>
                <a:lnTo>
                  <a:pt x="446" y="357"/>
                </a:lnTo>
                <a:lnTo>
                  <a:pt x="446" y="357"/>
                </a:lnTo>
                <a:lnTo>
                  <a:pt x="442" y="356"/>
                </a:lnTo>
                <a:lnTo>
                  <a:pt x="439" y="356"/>
                </a:lnTo>
                <a:lnTo>
                  <a:pt x="435" y="356"/>
                </a:lnTo>
                <a:lnTo>
                  <a:pt x="431" y="352"/>
                </a:lnTo>
                <a:lnTo>
                  <a:pt x="431" y="352"/>
                </a:lnTo>
                <a:lnTo>
                  <a:pt x="427" y="346"/>
                </a:lnTo>
                <a:lnTo>
                  <a:pt x="425" y="338"/>
                </a:lnTo>
                <a:lnTo>
                  <a:pt x="421" y="322"/>
                </a:lnTo>
                <a:lnTo>
                  <a:pt x="421" y="322"/>
                </a:lnTo>
                <a:lnTo>
                  <a:pt x="417" y="307"/>
                </a:lnTo>
                <a:lnTo>
                  <a:pt x="413" y="289"/>
                </a:lnTo>
                <a:lnTo>
                  <a:pt x="406" y="272"/>
                </a:lnTo>
                <a:lnTo>
                  <a:pt x="404" y="265"/>
                </a:lnTo>
                <a:lnTo>
                  <a:pt x="401" y="263"/>
                </a:lnTo>
                <a:lnTo>
                  <a:pt x="401" y="263"/>
                </a:lnTo>
                <a:lnTo>
                  <a:pt x="398" y="259"/>
                </a:lnTo>
                <a:lnTo>
                  <a:pt x="390" y="250"/>
                </a:lnTo>
                <a:lnTo>
                  <a:pt x="370" y="224"/>
                </a:lnTo>
                <a:lnTo>
                  <a:pt x="351" y="197"/>
                </a:lnTo>
                <a:lnTo>
                  <a:pt x="342" y="184"/>
                </a:lnTo>
                <a:lnTo>
                  <a:pt x="342" y="184"/>
                </a:lnTo>
                <a:lnTo>
                  <a:pt x="337" y="164"/>
                </a:lnTo>
                <a:lnTo>
                  <a:pt x="334" y="151"/>
                </a:lnTo>
                <a:lnTo>
                  <a:pt x="332" y="144"/>
                </a:lnTo>
                <a:lnTo>
                  <a:pt x="332" y="144"/>
                </a:lnTo>
                <a:lnTo>
                  <a:pt x="327" y="136"/>
                </a:lnTo>
                <a:lnTo>
                  <a:pt x="325" y="132"/>
                </a:lnTo>
                <a:lnTo>
                  <a:pt x="322" y="129"/>
                </a:lnTo>
                <a:lnTo>
                  <a:pt x="277" y="124"/>
                </a:lnTo>
                <a:lnTo>
                  <a:pt x="277" y="124"/>
                </a:lnTo>
                <a:lnTo>
                  <a:pt x="279" y="118"/>
                </a:lnTo>
                <a:lnTo>
                  <a:pt x="282" y="109"/>
                </a:lnTo>
                <a:lnTo>
                  <a:pt x="282" y="109"/>
                </a:lnTo>
                <a:lnTo>
                  <a:pt x="286" y="99"/>
                </a:lnTo>
                <a:lnTo>
                  <a:pt x="287" y="94"/>
                </a:lnTo>
                <a:lnTo>
                  <a:pt x="287" y="94"/>
                </a:lnTo>
                <a:lnTo>
                  <a:pt x="286" y="88"/>
                </a:lnTo>
                <a:lnTo>
                  <a:pt x="286" y="83"/>
                </a:lnTo>
                <a:lnTo>
                  <a:pt x="287" y="79"/>
                </a:lnTo>
                <a:lnTo>
                  <a:pt x="287" y="79"/>
                </a:lnTo>
                <a:lnTo>
                  <a:pt x="296" y="77"/>
                </a:lnTo>
                <a:lnTo>
                  <a:pt x="313" y="76"/>
                </a:lnTo>
                <a:lnTo>
                  <a:pt x="327" y="73"/>
                </a:lnTo>
                <a:lnTo>
                  <a:pt x="329" y="71"/>
                </a:lnTo>
                <a:lnTo>
                  <a:pt x="328" y="71"/>
                </a:lnTo>
                <a:lnTo>
                  <a:pt x="327" y="70"/>
                </a:lnTo>
                <a:lnTo>
                  <a:pt x="327" y="70"/>
                </a:lnTo>
                <a:lnTo>
                  <a:pt x="316" y="65"/>
                </a:lnTo>
                <a:lnTo>
                  <a:pt x="305" y="57"/>
                </a:lnTo>
                <a:lnTo>
                  <a:pt x="292" y="50"/>
                </a:lnTo>
                <a:lnTo>
                  <a:pt x="292" y="50"/>
                </a:lnTo>
                <a:lnTo>
                  <a:pt x="291" y="39"/>
                </a:lnTo>
                <a:lnTo>
                  <a:pt x="287" y="27"/>
                </a:lnTo>
                <a:lnTo>
                  <a:pt x="282" y="15"/>
                </a:lnTo>
                <a:lnTo>
                  <a:pt x="282" y="15"/>
                </a:lnTo>
                <a:lnTo>
                  <a:pt x="280" y="13"/>
                </a:lnTo>
                <a:lnTo>
                  <a:pt x="277" y="10"/>
                </a:lnTo>
                <a:lnTo>
                  <a:pt x="271" y="6"/>
                </a:lnTo>
                <a:lnTo>
                  <a:pt x="263" y="3"/>
                </a:lnTo>
                <a:lnTo>
                  <a:pt x="254" y="1"/>
                </a:lnTo>
                <a:lnTo>
                  <a:pt x="239" y="0"/>
                </a:lnTo>
                <a:lnTo>
                  <a:pt x="233" y="0"/>
                </a:lnTo>
                <a:lnTo>
                  <a:pt x="233" y="0"/>
                </a:lnTo>
                <a:lnTo>
                  <a:pt x="217" y="0"/>
                </a:lnTo>
                <a:lnTo>
                  <a:pt x="204" y="3"/>
                </a:lnTo>
                <a:lnTo>
                  <a:pt x="201" y="4"/>
                </a:lnTo>
                <a:lnTo>
                  <a:pt x="198" y="5"/>
                </a:lnTo>
                <a:lnTo>
                  <a:pt x="198" y="5"/>
                </a:lnTo>
                <a:lnTo>
                  <a:pt x="197" y="14"/>
                </a:lnTo>
                <a:lnTo>
                  <a:pt x="194" y="26"/>
                </a:lnTo>
                <a:lnTo>
                  <a:pt x="193" y="45"/>
                </a:lnTo>
                <a:lnTo>
                  <a:pt x="193" y="45"/>
                </a:lnTo>
                <a:close/>
                <a:moveTo>
                  <a:pt x="218" y="511"/>
                </a:moveTo>
                <a:lnTo>
                  <a:pt x="218" y="511"/>
                </a:lnTo>
                <a:lnTo>
                  <a:pt x="234" y="516"/>
                </a:lnTo>
                <a:lnTo>
                  <a:pt x="246" y="521"/>
                </a:lnTo>
                <a:lnTo>
                  <a:pt x="258" y="526"/>
                </a:lnTo>
                <a:lnTo>
                  <a:pt x="258" y="526"/>
                </a:lnTo>
                <a:lnTo>
                  <a:pt x="281" y="539"/>
                </a:lnTo>
                <a:lnTo>
                  <a:pt x="292" y="544"/>
                </a:lnTo>
                <a:lnTo>
                  <a:pt x="296" y="545"/>
                </a:lnTo>
                <a:lnTo>
                  <a:pt x="297" y="545"/>
                </a:lnTo>
                <a:lnTo>
                  <a:pt x="297" y="545"/>
                </a:lnTo>
                <a:lnTo>
                  <a:pt x="299" y="545"/>
                </a:lnTo>
                <a:lnTo>
                  <a:pt x="300" y="545"/>
                </a:lnTo>
                <a:lnTo>
                  <a:pt x="302" y="547"/>
                </a:lnTo>
                <a:lnTo>
                  <a:pt x="307" y="550"/>
                </a:lnTo>
                <a:lnTo>
                  <a:pt x="307" y="550"/>
                </a:lnTo>
                <a:lnTo>
                  <a:pt x="300" y="580"/>
                </a:lnTo>
                <a:lnTo>
                  <a:pt x="294" y="604"/>
                </a:lnTo>
                <a:lnTo>
                  <a:pt x="287" y="620"/>
                </a:lnTo>
                <a:lnTo>
                  <a:pt x="287" y="620"/>
                </a:lnTo>
                <a:lnTo>
                  <a:pt x="282" y="628"/>
                </a:lnTo>
                <a:lnTo>
                  <a:pt x="276" y="636"/>
                </a:lnTo>
                <a:lnTo>
                  <a:pt x="270" y="643"/>
                </a:lnTo>
                <a:lnTo>
                  <a:pt x="268" y="650"/>
                </a:lnTo>
                <a:lnTo>
                  <a:pt x="268" y="650"/>
                </a:lnTo>
                <a:lnTo>
                  <a:pt x="268" y="657"/>
                </a:lnTo>
                <a:lnTo>
                  <a:pt x="270" y="664"/>
                </a:lnTo>
                <a:lnTo>
                  <a:pt x="272" y="674"/>
                </a:lnTo>
                <a:lnTo>
                  <a:pt x="272" y="674"/>
                </a:lnTo>
                <a:lnTo>
                  <a:pt x="268" y="690"/>
                </a:lnTo>
                <a:lnTo>
                  <a:pt x="263" y="704"/>
                </a:lnTo>
                <a:lnTo>
                  <a:pt x="258" y="714"/>
                </a:lnTo>
                <a:lnTo>
                  <a:pt x="258" y="714"/>
                </a:lnTo>
                <a:lnTo>
                  <a:pt x="251" y="720"/>
                </a:lnTo>
                <a:lnTo>
                  <a:pt x="245" y="725"/>
                </a:lnTo>
                <a:lnTo>
                  <a:pt x="238" y="729"/>
                </a:lnTo>
                <a:lnTo>
                  <a:pt x="238" y="729"/>
                </a:lnTo>
                <a:lnTo>
                  <a:pt x="235" y="704"/>
                </a:lnTo>
                <a:lnTo>
                  <a:pt x="232" y="683"/>
                </a:lnTo>
                <a:lnTo>
                  <a:pt x="228" y="664"/>
                </a:lnTo>
                <a:lnTo>
                  <a:pt x="228" y="664"/>
                </a:lnTo>
                <a:lnTo>
                  <a:pt x="220" y="640"/>
                </a:lnTo>
                <a:lnTo>
                  <a:pt x="218" y="630"/>
                </a:lnTo>
                <a:lnTo>
                  <a:pt x="218" y="630"/>
                </a:lnTo>
                <a:lnTo>
                  <a:pt x="222" y="627"/>
                </a:lnTo>
                <a:lnTo>
                  <a:pt x="230" y="624"/>
                </a:lnTo>
                <a:lnTo>
                  <a:pt x="234" y="620"/>
                </a:lnTo>
                <a:lnTo>
                  <a:pt x="238" y="616"/>
                </a:lnTo>
                <a:lnTo>
                  <a:pt x="239" y="614"/>
                </a:lnTo>
                <a:lnTo>
                  <a:pt x="238" y="610"/>
                </a:lnTo>
                <a:lnTo>
                  <a:pt x="238" y="610"/>
                </a:lnTo>
                <a:lnTo>
                  <a:pt x="232" y="602"/>
                </a:lnTo>
                <a:lnTo>
                  <a:pt x="224" y="595"/>
                </a:lnTo>
                <a:lnTo>
                  <a:pt x="215" y="588"/>
                </a:lnTo>
                <a:lnTo>
                  <a:pt x="208" y="580"/>
                </a:lnTo>
                <a:lnTo>
                  <a:pt x="208" y="580"/>
                </a:lnTo>
                <a:lnTo>
                  <a:pt x="203" y="575"/>
                </a:lnTo>
                <a:lnTo>
                  <a:pt x="201" y="573"/>
                </a:lnTo>
                <a:lnTo>
                  <a:pt x="199" y="573"/>
                </a:lnTo>
                <a:lnTo>
                  <a:pt x="198" y="570"/>
                </a:lnTo>
                <a:lnTo>
                  <a:pt x="198" y="570"/>
                </a:lnTo>
                <a:lnTo>
                  <a:pt x="198" y="564"/>
                </a:lnTo>
                <a:lnTo>
                  <a:pt x="201" y="554"/>
                </a:lnTo>
                <a:lnTo>
                  <a:pt x="203" y="544"/>
                </a:lnTo>
                <a:lnTo>
                  <a:pt x="203" y="536"/>
                </a:lnTo>
                <a:lnTo>
                  <a:pt x="203" y="536"/>
                </a:lnTo>
                <a:lnTo>
                  <a:pt x="202" y="526"/>
                </a:lnTo>
                <a:lnTo>
                  <a:pt x="202" y="523"/>
                </a:lnTo>
                <a:lnTo>
                  <a:pt x="203" y="521"/>
                </a:lnTo>
                <a:lnTo>
                  <a:pt x="203" y="521"/>
                </a:lnTo>
                <a:lnTo>
                  <a:pt x="207" y="517"/>
                </a:lnTo>
                <a:lnTo>
                  <a:pt x="212" y="514"/>
                </a:lnTo>
                <a:lnTo>
                  <a:pt x="218" y="511"/>
                </a:lnTo>
                <a:lnTo>
                  <a:pt x="218" y="511"/>
                </a:lnTo>
                <a:close/>
                <a:moveTo>
                  <a:pt x="292" y="679"/>
                </a:moveTo>
                <a:lnTo>
                  <a:pt x="292" y="679"/>
                </a:lnTo>
                <a:lnTo>
                  <a:pt x="291" y="702"/>
                </a:lnTo>
                <a:lnTo>
                  <a:pt x="287" y="723"/>
                </a:lnTo>
                <a:lnTo>
                  <a:pt x="285" y="734"/>
                </a:lnTo>
                <a:lnTo>
                  <a:pt x="282" y="744"/>
                </a:lnTo>
                <a:lnTo>
                  <a:pt x="282" y="744"/>
                </a:lnTo>
                <a:lnTo>
                  <a:pt x="276" y="761"/>
                </a:lnTo>
                <a:lnTo>
                  <a:pt x="269" y="776"/>
                </a:lnTo>
                <a:lnTo>
                  <a:pt x="263" y="788"/>
                </a:lnTo>
                <a:lnTo>
                  <a:pt x="248" y="768"/>
                </a:lnTo>
                <a:lnTo>
                  <a:pt x="243" y="754"/>
                </a:lnTo>
                <a:lnTo>
                  <a:pt x="243" y="754"/>
                </a:lnTo>
                <a:lnTo>
                  <a:pt x="246" y="751"/>
                </a:lnTo>
                <a:lnTo>
                  <a:pt x="254" y="745"/>
                </a:lnTo>
                <a:lnTo>
                  <a:pt x="261" y="736"/>
                </a:lnTo>
                <a:lnTo>
                  <a:pt x="265" y="730"/>
                </a:lnTo>
                <a:lnTo>
                  <a:pt x="268" y="724"/>
                </a:lnTo>
                <a:lnTo>
                  <a:pt x="268" y="724"/>
                </a:lnTo>
                <a:lnTo>
                  <a:pt x="275" y="695"/>
                </a:lnTo>
                <a:lnTo>
                  <a:pt x="277" y="679"/>
                </a:lnTo>
                <a:lnTo>
                  <a:pt x="292" y="679"/>
                </a:lnTo>
                <a:close/>
                <a:moveTo>
                  <a:pt x="382" y="669"/>
                </a:moveTo>
                <a:lnTo>
                  <a:pt x="396" y="739"/>
                </a:lnTo>
                <a:lnTo>
                  <a:pt x="372" y="719"/>
                </a:lnTo>
                <a:lnTo>
                  <a:pt x="372" y="719"/>
                </a:lnTo>
                <a:lnTo>
                  <a:pt x="373" y="716"/>
                </a:lnTo>
                <a:lnTo>
                  <a:pt x="373" y="713"/>
                </a:lnTo>
                <a:lnTo>
                  <a:pt x="372" y="709"/>
                </a:lnTo>
                <a:lnTo>
                  <a:pt x="372" y="709"/>
                </a:lnTo>
                <a:lnTo>
                  <a:pt x="367" y="699"/>
                </a:lnTo>
                <a:lnTo>
                  <a:pt x="364" y="697"/>
                </a:lnTo>
                <a:lnTo>
                  <a:pt x="362" y="694"/>
                </a:lnTo>
                <a:lnTo>
                  <a:pt x="362" y="694"/>
                </a:lnTo>
                <a:lnTo>
                  <a:pt x="360" y="694"/>
                </a:lnTo>
                <a:lnTo>
                  <a:pt x="359" y="694"/>
                </a:lnTo>
                <a:lnTo>
                  <a:pt x="358" y="693"/>
                </a:lnTo>
                <a:lnTo>
                  <a:pt x="357" y="689"/>
                </a:lnTo>
                <a:lnTo>
                  <a:pt x="357" y="689"/>
                </a:lnTo>
                <a:lnTo>
                  <a:pt x="357" y="687"/>
                </a:lnTo>
                <a:lnTo>
                  <a:pt x="357" y="684"/>
                </a:lnTo>
                <a:lnTo>
                  <a:pt x="358" y="681"/>
                </a:lnTo>
                <a:lnTo>
                  <a:pt x="360" y="678"/>
                </a:lnTo>
                <a:lnTo>
                  <a:pt x="362" y="674"/>
                </a:lnTo>
                <a:lnTo>
                  <a:pt x="362" y="674"/>
                </a:lnTo>
                <a:lnTo>
                  <a:pt x="363" y="671"/>
                </a:lnTo>
                <a:lnTo>
                  <a:pt x="364" y="667"/>
                </a:lnTo>
                <a:lnTo>
                  <a:pt x="367" y="664"/>
                </a:lnTo>
                <a:lnTo>
                  <a:pt x="382" y="669"/>
                </a:lnTo>
                <a:close/>
                <a:moveTo>
                  <a:pt x="396" y="669"/>
                </a:moveTo>
                <a:lnTo>
                  <a:pt x="396" y="669"/>
                </a:lnTo>
                <a:lnTo>
                  <a:pt x="406" y="682"/>
                </a:lnTo>
                <a:lnTo>
                  <a:pt x="414" y="694"/>
                </a:lnTo>
                <a:lnTo>
                  <a:pt x="417" y="702"/>
                </a:lnTo>
                <a:lnTo>
                  <a:pt x="421" y="709"/>
                </a:lnTo>
                <a:lnTo>
                  <a:pt x="421" y="709"/>
                </a:lnTo>
                <a:lnTo>
                  <a:pt x="431" y="741"/>
                </a:lnTo>
                <a:lnTo>
                  <a:pt x="436" y="759"/>
                </a:lnTo>
                <a:lnTo>
                  <a:pt x="436" y="759"/>
                </a:lnTo>
                <a:lnTo>
                  <a:pt x="426" y="757"/>
                </a:lnTo>
                <a:lnTo>
                  <a:pt x="420" y="755"/>
                </a:lnTo>
                <a:lnTo>
                  <a:pt x="416" y="754"/>
                </a:lnTo>
                <a:lnTo>
                  <a:pt x="416" y="754"/>
                </a:lnTo>
                <a:lnTo>
                  <a:pt x="406" y="710"/>
                </a:lnTo>
                <a:lnTo>
                  <a:pt x="396" y="669"/>
                </a:lnTo>
                <a:lnTo>
                  <a:pt x="396" y="669"/>
                </a:lnTo>
                <a:close/>
                <a:moveTo>
                  <a:pt x="372" y="838"/>
                </a:moveTo>
                <a:lnTo>
                  <a:pt x="372" y="838"/>
                </a:lnTo>
                <a:lnTo>
                  <a:pt x="382" y="845"/>
                </a:lnTo>
                <a:lnTo>
                  <a:pt x="390" y="850"/>
                </a:lnTo>
                <a:lnTo>
                  <a:pt x="393" y="852"/>
                </a:lnTo>
                <a:lnTo>
                  <a:pt x="395" y="852"/>
                </a:lnTo>
                <a:lnTo>
                  <a:pt x="396" y="850"/>
                </a:lnTo>
                <a:lnTo>
                  <a:pt x="396" y="848"/>
                </a:lnTo>
                <a:lnTo>
                  <a:pt x="396" y="848"/>
                </a:lnTo>
                <a:lnTo>
                  <a:pt x="395" y="842"/>
                </a:lnTo>
                <a:lnTo>
                  <a:pt x="395" y="837"/>
                </a:lnTo>
                <a:lnTo>
                  <a:pt x="394" y="833"/>
                </a:lnTo>
                <a:lnTo>
                  <a:pt x="395" y="833"/>
                </a:lnTo>
                <a:lnTo>
                  <a:pt x="396" y="833"/>
                </a:lnTo>
                <a:lnTo>
                  <a:pt x="396" y="833"/>
                </a:lnTo>
                <a:lnTo>
                  <a:pt x="403" y="833"/>
                </a:lnTo>
                <a:lnTo>
                  <a:pt x="411" y="833"/>
                </a:lnTo>
                <a:lnTo>
                  <a:pt x="421" y="833"/>
                </a:lnTo>
                <a:lnTo>
                  <a:pt x="421" y="833"/>
                </a:lnTo>
                <a:lnTo>
                  <a:pt x="422" y="839"/>
                </a:lnTo>
                <a:lnTo>
                  <a:pt x="424" y="843"/>
                </a:lnTo>
                <a:lnTo>
                  <a:pt x="425" y="844"/>
                </a:lnTo>
                <a:lnTo>
                  <a:pt x="426" y="843"/>
                </a:lnTo>
                <a:lnTo>
                  <a:pt x="426" y="843"/>
                </a:lnTo>
                <a:lnTo>
                  <a:pt x="430" y="838"/>
                </a:lnTo>
                <a:lnTo>
                  <a:pt x="434" y="832"/>
                </a:lnTo>
                <a:lnTo>
                  <a:pt x="436" y="823"/>
                </a:lnTo>
                <a:lnTo>
                  <a:pt x="446" y="828"/>
                </a:lnTo>
                <a:lnTo>
                  <a:pt x="446" y="828"/>
                </a:lnTo>
                <a:lnTo>
                  <a:pt x="447" y="853"/>
                </a:lnTo>
                <a:lnTo>
                  <a:pt x="448" y="878"/>
                </a:lnTo>
                <a:lnTo>
                  <a:pt x="450" y="907"/>
                </a:lnTo>
                <a:lnTo>
                  <a:pt x="450" y="937"/>
                </a:lnTo>
                <a:lnTo>
                  <a:pt x="447" y="963"/>
                </a:lnTo>
                <a:lnTo>
                  <a:pt x="446" y="974"/>
                </a:lnTo>
                <a:lnTo>
                  <a:pt x="443" y="983"/>
                </a:lnTo>
                <a:lnTo>
                  <a:pt x="440" y="989"/>
                </a:lnTo>
                <a:lnTo>
                  <a:pt x="439" y="990"/>
                </a:lnTo>
                <a:lnTo>
                  <a:pt x="436" y="992"/>
                </a:lnTo>
                <a:lnTo>
                  <a:pt x="436" y="992"/>
                </a:lnTo>
                <a:lnTo>
                  <a:pt x="434" y="992"/>
                </a:lnTo>
                <a:lnTo>
                  <a:pt x="431" y="990"/>
                </a:lnTo>
                <a:lnTo>
                  <a:pt x="426" y="987"/>
                </a:lnTo>
                <a:lnTo>
                  <a:pt x="420" y="979"/>
                </a:lnTo>
                <a:lnTo>
                  <a:pt x="414" y="969"/>
                </a:lnTo>
                <a:lnTo>
                  <a:pt x="401" y="943"/>
                </a:lnTo>
                <a:lnTo>
                  <a:pt x="389" y="912"/>
                </a:lnTo>
                <a:lnTo>
                  <a:pt x="379" y="883"/>
                </a:lnTo>
                <a:lnTo>
                  <a:pt x="372" y="858"/>
                </a:lnTo>
                <a:lnTo>
                  <a:pt x="369" y="842"/>
                </a:lnTo>
                <a:lnTo>
                  <a:pt x="369" y="838"/>
                </a:lnTo>
                <a:lnTo>
                  <a:pt x="370" y="837"/>
                </a:lnTo>
                <a:lnTo>
                  <a:pt x="372" y="838"/>
                </a:lnTo>
                <a:lnTo>
                  <a:pt x="372" y="838"/>
                </a:lnTo>
                <a:close/>
                <a:moveTo>
                  <a:pt x="188" y="699"/>
                </a:moveTo>
                <a:lnTo>
                  <a:pt x="188" y="699"/>
                </a:lnTo>
                <a:lnTo>
                  <a:pt x="193" y="714"/>
                </a:lnTo>
                <a:lnTo>
                  <a:pt x="196" y="726"/>
                </a:lnTo>
                <a:lnTo>
                  <a:pt x="198" y="739"/>
                </a:lnTo>
                <a:lnTo>
                  <a:pt x="198" y="739"/>
                </a:lnTo>
                <a:lnTo>
                  <a:pt x="198" y="756"/>
                </a:lnTo>
                <a:lnTo>
                  <a:pt x="198" y="764"/>
                </a:lnTo>
                <a:lnTo>
                  <a:pt x="168" y="764"/>
                </a:lnTo>
                <a:lnTo>
                  <a:pt x="188" y="699"/>
                </a:lnTo>
                <a:close/>
                <a:moveTo>
                  <a:pt x="154" y="838"/>
                </a:moveTo>
                <a:lnTo>
                  <a:pt x="154" y="838"/>
                </a:lnTo>
                <a:lnTo>
                  <a:pt x="183" y="858"/>
                </a:lnTo>
                <a:lnTo>
                  <a:pt x="183" y="858"/>
                </a:lnTo>
                <a:lnTo>
                  <a:pt x="183" y="859"/>
                </a:lnTo>
                <a:lnTo>
                  <a:pt x="183" y="859"/>
                </a:lnTo>
                <a:lnTo>
                  <a:pt x="180" y="861"/>
                </a:lnTo>
                <a:lnTo>
                  <a:pt x="176" y="865"/>
                </a:lnTo>
                <a:lnTo>
                  <a:pt x="173" y="866"/>
                </a:lnTo>
                <a:lnTo>
                  <a:pt x="173" y="868"/>
                </a:lnTo>
                <a:lnTo>
                  <a:pt x="173" y="868"/>
                </a:lnTo>
                <a:lnTo>
                  <a:pt x="173" y="869"/>
                </a:lnTo>
                <a:lnTo>
                  <a:pt x="172" y="869"/>
                </a:lnTo>
                <a:lnTo>
                  <a:pt x="168" y="869"/>
                </a:lnTo>
                <a:lnTo>
                  <a:pt x="163" y="866"/>
                </a:lnTo>
                <a:lnTo>
                  <a:pt x="159" y="863"/>
                </a:lnTo>
                <a:lnTo>
                  <a:pt x="159" y="863"/>
                </a:lnTo>
                <a:lnTo>
                  <a:pt x="156" y="860"/>
                </a:lnTo>
                <a:lnTo>
                  <a:pt x="155" y="856"/>
                </a:lnTo>
                <a:lnTo>
                  <a:pt x="154" y="848"/>
                </a:lnTo>
                <a:lnTo>
                  <a:pt x="154" y="838"/>
                </a:lnTo>
                <a:lnTo>
                  <a:pt x="154" y="838"/>
                </a:lnTo>
                <a:close/>
                <a:moveTo>
                  <a:pt x="193" y="873"/>
                </a:moveTo>
                <a:lnTo>
                  <a:pt x="193" y="873"/>
                </a:lnTo>
                <a:lnTo>
                  <a:pt x="191" y="881"/>
                </a:lnTo>
                <a:lnTo>
                  <a:pt x="187" y="890"/>
                </a:lnTo>
                <a:lnTo>
                  <a:pt x="183" y="900"/>
                </a:lnTo>
                <a:lnTo>
                  <a:pt x="177" y="911"/>
                </a:lnTo>
                <a:lnTo>
                  <a:pt x="171" y="920"/>
                </a:lnTo>
                <a:lnTo>
                  <a:pt x="162" y="928"/>
                </a:lnTo>
                <a:lnTo>
                  <a:pt x="159" y="931"/>
                </a:lnTo>
                <a:lnTo>
                  <a:pt x="154" y="932"/>
                </a:lnTo>
                <a:lnTo>
                  <a:pt x="154" y="932"/>
                </a:lnTo>
                <a:lnTo>
                  <a:pt x="145" y="933"/>
                </a:lnTo>
                <a:lnTo>
                  <a:pt x="136" y="932"/>
                </a:lnTo>
                <a:lnTo>
                  <a:pt x="130" y="928"/>
                </a:lnTo>
                <a:lnTo>
                  <a:pt x="124" y="925"/>
                </a:lnTo>
                <a:lnTo>
                  <a:pt x="120" y="920"/>
                </a:lnTo>
                <a:lnTo>
                  <a:pt x="116" y="916"/>
                </a:lnTo>
                <a:lnTo>
                  <a:pt x="114" y="912"/>
                </a:lnTo>
                <a:lnTo>
                  <a:pt x="114" y="912"/>
                </a:lnTo>
                <a:lnTo>
                  <a:pt x="126" y="913"/>
                </a:lnTo>
                <a:lnTo>
                  <a:pt x="134" y="913"/>
                </a:lnTo>
                <a:lnTo>
                  <a:pt x="137" y="913"/>
                </a:lnTo>
                <a:lnTo>
                  <a:pt x="139" y="912"/>
                </a:lnTo>
                <a:lnTo>
                  <a:pt x="139" y="912"/>
                </a:lnTo>
                <a:lnTo>
                  <a:pt x="141" y="910"/>
                </a:lnTo>
                <a:lnTo>
                  <a:pt x="144" y="907"/>
                </a:lnTo>
                <a:lnTo>
                  <a:pt x="146" y="905"/>
                </a:lnTo>
                <a:lnTo>
                  <a:pt x="149" y="902"/>
                </a:lnTo>
                <a:lnTo>
                  <a:pt x="149" y="902"/>
                </a:lnTo>
                <a:lnTo>
                  <a:pt x="149" y="900"/>
                </a:lnTo>
                <a:lnTo>
                  <a:pt x="150" y="899"/>
                </a:lnTo>
                <a:lnTo>
                  <a:pt x="159" y="892"/>
                </a:lnTo>
                <a:lnTo>
                  <a:pt x="159" y="892"/>
                </a:lnTo>
                <a:lnTo>
                  <a:pt x="180" y="880"/>
                </a:lnTo>
                <a:lnTo>
                  <a:pt x="193" y="873"/>
                </a:lnTo>
                <a:lnTo>
                  <a:pt x="193" y="873"/>
                </a:lnTo>
                <a:close/>
                <a:moveTo>
                  <a:pt x="104" y="828"/>
                </a:moveTo>
                <a:lnTo>
                  <a:pt x="104" y="828"/>
                </a:lnTo>
                <a:lnTo>
                  <a:pt x="100" y="843"/>
                </a:lnTo>
                <a:lnTo>
                  <a:pt x="97" y="853"/>
                </a:lnTo>
                <a:lnTo>
                  <a:pt x="95" y="856"/>
                </a:lnTo>
                <a:lnTo>
                  <a:pt x="94" y="858"/>
                </a:lnTo>
                <a:lnTo>
                  <a:pt x="94" y="858"/>
                </a:lnTo>
                <a:lnTo>
                  <a:pt x="93" y="856"/>
                </a:lnTo>
                <a:lnTo>
                  <a:pt x="93" y="853"/>
                </a:lnTo>
                <a:lnTo>
                  <a:pt x="90" y="840"/>
                </a:lnTo>
                <a:lnTo>
                  <a:pt x="89" y="823"/>
                </a:lnTo>
                <a:lnTo>
                  <a:pt x="104" y="828"/>
                </a:lnTo>
                <a:close/>
                <a:moveTo>
                  <a:pt x="99" y="689"/>
                </a:moveTo>
                <a:lnTo>
                  <a:pt x="99" y="689"/>
                </a:lnTo>
                <a:lnTo>
                  <a:pt x="104" y="714"/>
                </a:lnTo>
                <a:lnTo>
                  <a:pt x="104" y="714"/>
                </a:lnTo>
                <a:lnTo>
                  <a:pt x="104" y="718"/>
                </a:lnTo>
                <a:lnTo>
                  <a:pt x="103" y="720"/>
                </a:lnTo>
                <a:lnTo>
                  <a:pt x="100" y="721"/>
                </a:lnTo>
                <a:lnTo>
                  <a:pt x="99" y="724"/>
                </a:lnTo>
                <a:lnTo>
                  <a:pt x="99" y="724"/>
                </a:lnTo>
                <a:lnTo>
                  <a:pt x="99" y="728"/>
                </a:lnTo>
                <a:lnTo>
                  <a:pt x="99" y="733"/>
                </a:lnTo>
                <a:lnTo>
                  <a:pt x="99" y="749"/>
                </a:lnTo>
                <a:lnTo>
                  <a:pt x="99" y="749"/>
                </a:lnTo>
                <a:lnTo>
                  <a:pt x="99" y="752"/>
                </a:lnTo>
                <a:lnTo>
                  <a:pt x="98" y="754"/>
                </a:lnTo>
                <a:lnTo>
                  <a:pt x="95" y="754"/>
                </a:lnTo>
                <a:lnTo>
                  <a:pt x="94" y="754"/>
                </a:lnTo>
                <a:lnTo>
                  <a:pt x="90" y="750"/>
                </a:lnTo>
                <a:lnTo>
                  <a:pt x="89" y="749"/>
                </a:lnTo>
                <a:lnTo>
                  <a:pt x="69" y="759"/>
                </a:lnTo>
                <a:lnTo>
                  <a:pt x="69" y="759"/>
                </a:lnTo>
                <a:lnTo>
                  <a:pt x="69" y="756"/>
                </a:lnTo>
                <a:lnTo>
                  <a:pt x="69" y="749"/>
                </a:lnTo>
                <a:lnTo>
                  <a:pt x="69" y="749"/>
                </a:lnTo>
                <a:lnTo>
                  <a:pt x="69" y="739"/>
                </a:lnTo>
                <a:lnTo>
                  <a:pt x="69" y="726"/>
                </a:lnTo>
                <a:lnTo>
                  <a:pt x="69" y="709"/>
                </a:lnTo>
                <a:lnTo>
                  <a:pt x="99" y="6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1">
            <a:extLst>
              <a:ext uri="{FF2B5EF4-FFF2-40B4-BE49-F238E27FC236}">
                <a16:creationId xmlns:a16="http://schemas.microsoft.com/office/drawing/2014/main" id="{8F525D4F-3C2D-430D-819E-72C70BCDF0A5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863715"/>
            <a:ext cx="594771" cy="1628775"/>
          </a:xfrm>
          <a:custGeom>
            <a:avLst/>
            <a:gdLst>
              <a:gd name="T0" fmla="*/ 171 w 543"/>
              <a:gd name="T1" fmla="*/ 206 h 1487"/>
              <a:gd name="T2" fmla="*/ 138 w 543"/>
              <a:gd name="T3" fmla="*/ 230 h 1487"/>
              <a:gd name="T4" fmla="*/ 108 w 543"/>
              <a:gd name="T5" fmla="*/ 315 h 1487"/>
              <a:gd name="T6" fmla="*/ 74 w 543"/>
              <a:gd name="T7" fmla="*/ 439 h 1487"/>
              <a:gd name="T8" fmla="*/ 51 w 543"/>
              <a:gd name="T9" fmla="*/ 450 h 1487"/>
              <a:gd name="T10" fmla="*/ 12 w 543"/>
              <a:gd name="T11" fmla="*/ 486 h 1487"/>
              <a:gd name="T12" fmla="*/ 3 w 543"/>
              <a:gd name="T13" fmla="*/ 554 h 1487"/>
              <a:gd name="T14" fmla="*/ 56 w 543"/>
              <a:gd name="T15" fmla="*/ 565 h 1487"/>
              <a:gd name="T16" fmla="*/ 19 w 543"/>
              <a:gd name="T17" fmla="*/ 599 h 1487"/>
              <a:gd name="T18" fmla="*/ 56 w 543"/>
              <a:gd name="T19" fmla="*/ 600 h 1487"/>
              <a:gd name="T20" fmla="*/ 97 w 543"/>
              <a:gd name="T21" fmla="*/ 615 h 1487"/>
              <a:gd name="T22" fmla="*/ 145 w 543"/>
              <a:gd name="T23" fmla="*/ 537 h 1487"/>
              <a:gd name="T24" fmla="*/ 131 w 543"/>
              <a:gd name="T25" fmla="*/ 615 h 1487"/>
              <a:gd name="T26" fmla="*/ 113 w 543"/>
              <a:gd name="T27" fmla="*/ 690 h 1487"/>
              <a:gd name="T28" fmla="*/ 126 w 543"/>
              <a:gd name="T29" fmla="*/ 727 h 1487"/>
              <a:gd name="T30" fmla="*/ 86 w 543"/>
              <a:gd name="T31" fmla="*/ 757 h 1487"/>
              <a:gd name="T32" fmla="*/ 145 w 543"/>
              <a:gd name="T33" fmla="*/ 777 h 1487"/>
              <a:gd name="T34" fmla="*/ 160 w 543"/>
              <a:gd name="T35" fmla="*/ 810 h 1487"/>
              <a:gd name="T36" fmla="*/ 162 w 543"/>
              <a:gd name="T37" fmla="*/ 946 h 1487"/>
              <a:gd name="T38" fmla="*/ 145 w 543"/>
              <a:gd name="T39" fmla="*/ 1051 h 1487"/>
              <a:gd name="T40" fmla="*/ 139 w 543"/>
              <a:gd name="T41" fmla="*/ 1087 h 1487"/>
              <a:gd name="T42" fmla="*/ 198 w 543"/>
              <a:gd name="T43" fmla="*/ 1126 h 1487"/>
              <a:gd name="T44" fmla="*/ 259 w 543"/>
              <a:gd name="T45" fmla="*/ 1274 h 1487"/>
              <a:gd name="T46" fmla="*/ 304 w 543"/>
              <a:gd name="T47" fmla="*/ 1363 h 1487"/>
              <a:gd name="T48" fmla="*/ 344 w 543"/>
              <a:gd name="T49" fmla="*/ 1363 h 1487"/>
              <a:gd name="T50" fmla="*/ 406 w 543"/>
              <a:gd name="T51" fmla="*/ 1486 h 1487"/>
              <a:gd name="T52" fmla="*/ 469 w 543"/>
              <a:gd name="T53" fmla="*/ 1382 h 1487"/>
              <a:gd name="T54" fmla="*/ 516 w 543"/>
              <a:gd name="T55" fmla="*/ 1286 h 1487"/>
              <a:gd name="T56" fmla="*/ 490 w 543"/>
              <a:gd name="T57" fmla="*/ 1152 h 1487"/>
              <a:gd name="T58" fmla="*/ 490 w 543"/>
              <a:gd name="T59" fmla="*/ 1088 h 1487"/>
              <a:gd name="T60" fmla="*/ 502 w 543"/>
              <a:gd name="T61" fmla="*/ 1046 h 1487"/>
              <a:gd name="T62" fmla="*/ 492 w 543"/>
              <a:gd name="T63" fmla="*/ 866 h 1487"/>
              <a:gd name="T64" fmla="*/ 513 w 543"/>
              <a:gd name="T65" fmla="*/ 832 h 1487"/>
              <a:gd name="T66" fmla="*/ 536 w 543"/>
              <a:gd name="T67" fmla="*/ 778 h 1487"/>
              <a:gd name="T68" fmla="*/ 542 w 543"/>
              <a:gd name="T69" fmla="*/ 634 h 1487"/>
              <a:gd name="T70" fmla="*/ 413 w 543"/>
              <a:gd name="T71" fmla="*/ 540 h 1487"/>
              <a:gd name="T72" fmla="*/ 473 w 543"/>
              <a:gd name="T73" fmla="*/ 516 h 1487"/>
              <a:gd name="T74" fmla="*/ 541 w 543"/>
              <a:gd name="T75" fmla="*/ 525 h 1487"/>
              <a:gd name="T76" fmla="*/ 537 w 543"/>
              <a:gd name="T77" fmla="*/ 461 h 1487"/>
              <a:gd name="T78" fmla="*/ 492 w 543"/>
              <a:gd name="T79" fmla="*/ 397 h 1487"/>
              <a:gd name="T80" fmla="*/ 438 w 543"/>
              <a:gd name="T81" fmla="*/ 275 h 1487"/>
              <a:gd name="T82" fmla="*/ 378 w 543"/>
              <a:gd name="T83" fmla="*/ 228 h 1487"/>
              <a:gd name="T84" fmla="*/ 354 w 543"/>
              <a:gd name="T85" fmla="*/ 173 h 1487"/>
              <a:gd name="T86" fmla="*/ 397 w 543"/>
              <a:gd name="T87" fmla="*/ 139 h 1487"/>
              <a:gd name="T88" fmla="*/ 368 w 543"/>
              <a:gd name="T89" fmla="*/ 94 h 1487"/>
              <a:gd name="T90" fmla="*/ 339 w 543"/>
              <a:gd name="T91" fmla="*/ 20 h 1487"/>
              <a:gd name="T92" fmla="*/ 236 w 543"/>
              <a:gd name="T93" fmla="*/ 10 h 1487"/>
              <a:gd name="T94" fmla="*/ 200 w 543"/>
              <a:gd name="T95" fmla="*/ 129 h 1487"/>
              <a:gd name="T96" fmla="*/ 185 w 543"/>
              <a:gd name="T97" fmla="*/ 169 h 1487"/>
              <a:gd name="T98" fmla="*/ 439 w 543"/>
              <a:gd name="T99" fmla="*/ 1371 h 1487"/>
              <a:gd name="T100" fmla="*/ 387 w 543"/>
              <a:gd name="T101" fmla="*/ 1222 h 1487"/>
              <a:gd name="T102" fmla="*/ 409 w 543"/>
              <a:gd name="T103" fmla="*/ 1221 h 1487"/>
              <a:gd name="T104" fmla="*/ 385 w 543"/>
              <a:gd name="T105" fmla="*/ 1187 h 1487"/>
              <a:gd name="T106" fmla="*/ 416 w 543"/>
              <a:gd name="T107" fmla="*/ 1363 h 1487"/>
              <a:gd name="T108" fmla="*/ 425 w 543"/>
              <a:gd name="T109" fmla="*/ 1421 h 1487"/>
              <a:gd name="T110" fmla="*/ 393 w 543"/>
              <a:gd name="T111" fmla="*/ 1416 h 1487"/>
              <a:gd name="T112" fmla="*/ 294 w 543"/>
              <a:gd name="T113" fmla="*/ 1249 h 1487"/>
              <a:gd name="T114" fmla="*/ 302 w 543"/>
              <a:gd name="T115" fmla="*/ 1326 h 1487"/>
              <a:gd name="T116" fmla="*/ 284 w 543"/>
              <a:gd name="T117" fmla="*/ 1200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3" h="1487">
                <a:moveTo>
                  <a:pt x="210" y="164"/>
                </a:moveTo>
                <a:lnTo>
                  <a:pt x="205" y="188"/>
                </a:lnTo>
                <a:lnTo>
                  <a:pt x="205" y="188"/>
                </a:lnTo>
                <a:lnTo>
                  <a:pt x="180" y="193"/>
                </a:lnTo>
                <a:lnTo>
                  <a:pt x="180" y="193"/>
                </a:lnTo>
                <a:lnTo>
                  <a:pt x="176" y="195"/>
                </a:lnTo>
                <a:lnTo>
                  <a:pt x="174" y="196"/>
                </a:lnTo>
                <a:lnTo>
                  <a:pt x="173" y="197"/>
                </a:lnTo>
                <a:lnTo>
                  <a:pt x="171" y="199"/>
                </a:lnTo>
                <a:lnTo>
                  <a:pt x="171" y="203"/>
                </a:lnTo>
                <a:lnTo>
                  <a:pt x="171" y="206"/>
                </a:lnTo>
                <a:lnTo>
                  <a:pt x="170" y="208"/>
                </a:lnTo>
                <a:lnTo>
                  <a:pt x="170" y="208"/>
                </a:lnTo>
                <a:lnTo>
                  <a:pt x="167" y="212"/>
                </a:lnTo>
                <a:lnTo>
                  <a:pt x="162" y="214"/>
                </a:lnTo>
                <a:lnTo>
                  <a:pt x="154" y="217"/>
                </a:lnTo>
                <a:lnTo>
                  <a:pt x="145" y="218"/>
                </a:lnTo>
                <a:lnTo>
                  <a:pt x="145" y="218"/>
                </a:lnTo>
                <a:lnTo>
                  <a:pt x="142" y="219"/>
                </a:lnTo>
                <a:lnTo>
                  <a:pt x="139" y="223"/>
                </a:lnTo>
                <a:lnTo>
                  <a:pt x="138" y="227"/>
                </a:lnTo>
                <a:lnTo>
                  <a:pt x="138" y="230"/>
                </a:lnTo>
                <a:lnTo>
                  <a:pt x="141" y="240"/>
                </a:lnTo>
                <a:lnTo>
                  <a:pt x="141" y="248"/>
                </a:lnTo>
                <a:lnTo>
                  <a:pt x="141" y="248"/>
                </a:lnTo>
                <a:lnTo>
                  <a:pt x="138" y="254"/>
                </a:lnTo>
                <a:lnTo>
                  <a:pt x="134" y="259"/>
                </a:lnTo>
                <a:lnTo>
                  <a:pt x="129" y="264"/>
                </a:lnTo>
                <a:lnTo>
                  <a:pt x="126" y="268"/>
                </a:lnTo>
                <a:lnTo>
                  <a:pt x="126" y="268"/>
                </a:lnTo>
                <a:lnTo>
                  <a:pt x="123" y="273"/>
                </a:lnTo>
                <a:lnTo>
                  <a:pt x="119" y="283"/>
                </a:lnTo>
                <a:lnTo>
                  <a:pt x="108" y="315"/>
                </a:lnTo>
                <a:lnTo>
                  <a:pt x="95" y="351"/>
                </a:lnTo>
                <a:lnTo>
                  <a:pt x="87" y="366"/>
                </a:lnTo>
                <a:lnTo>
                  <a:pt x="81" y="377"/>
                </a:lnTo>
                <a:lnTo>
                  <a:pt x="81" y="377"/>
                </a:lnTo>
                <a:lnTo>
                  <a:pt x="57" y="409"/>
                </a:lnTo>
                <a:lnTo>
                  <a:pt x="46" y="426"/>
                </a:lnTo>
                <a:lnTo>
                  <a:pt x="46" y="426"/>
                </a:lnTo>
                <a:lnTo>
                  <a:pt x="48" y="428"/>
                </a:lnTo>
                <a:lnTo>
                  <a:pt x="50" y="430"/>
                </a:lnTo>
                <a:lnTo>
                  <a:pt x="61" y="435"/>
                </a:lnTo>
                <a:lnTo>
                  <a:pt x="74" y="439"/>
                </a:lnTo>
                <a:lnTo>
                  <a:pt x="81" y="441"/>
                </a:lnTo>
                <a:lnTo>
                  <a:pt x="81" y="441"/>
                </a:lnTo>
                <a:lnTo>
                  <a:pt x="82" y="442"/>
                </a:lnTo>
                <a:lnTo>
                  <a:pt x="82" y="444"/>
                </a:lnTo>
                <a:lnTo>
                  <a:pt x="81" y="451"/>
                </a:lnTo>
                <a:lnTo>
                  <a:pt x="76" y="461"/>
                </a:lnTo>
                <a:lnTo>
                  <a:pt x="76" y="461"/>
                </a:lnTo>
                <a:lnTo>
                  <a:pt x="69" y="457"/>
                </a:lnTo>
                <a:lnTo>
                  <a:pt x="56" y="451"/>
                </a:lnTo>
                <a:lnTo>
                  <a:pt x="56" y="451"/>
                </a:lnTo>
                <a:lnTo>
                  <a:pt x="51" y="450"/>
                </a:lnTo>
                <a:lnTo>
                  <a:pt x="44" y="449"/>
                </a:lnTo>
                <a:lnTo>
                  <a:pt x="34" y="451"/>
                </a:lnTo>
                <a:lnTo>
                  <a:pt x="22" y="456"/>
                </a:lnTo>
                <a:lnTo>
                  <a:pt x="22" y="456"/>
                </a:lnTo>
                <a:lnTo>
                  <a:pt x="15" y="460"/>
                </a:lnTo>
                <a:lnTo>
                  <a:pt x="12" y="463"/>
                </a:lnTo>
                <a:lnTo>
                  <a:pt x="10" y="466"/>
                </a:lnTo>
                <a:lnTo>
                  <a:pt x="10" y="470"/>
                </a:lnTo>
                <a:lnTo>
                  <a:pt x="12" y="477"/>
                </a:lnTo>
                <a:lnTo>
                  <a:pt x="13" y="481"/>
                </a:lnTo>
                <a:lnTo>
                  <a:pt x="12" y="486"/>
                </a:lnTo>
                <a:lnTo>
                  <a:pt x="12" y="486"/>
                </a:lnTo>
                <a:lnTo>
                  <a:pt x="10" y="494"/>
                </a:lnTo>
                <a:lnTo>
                  <a:pt x="9" y="503"/>
                </a:lnTo>
                <a:lnTo>
                  <a:pt x="9" y="511"/>
                </a:lnTo>
                <a:lnTo>
                  <a:pt x="7" y="520"/>
                </a:lnTo>
                <a:lnTo>
                  <a:pt x="7" y="520"/>
                </a:lnTo>
                <a:lnTo>
                  <a:pt x="0" y="535"/>
                </a:lnTo>
                <a:lnTo>
                  <a:pt x="0" y="543"/>
                </a:lnTo>
                <a:lnTo>
                  <a:pt x="2" y="550"/>
                </a:lnTo>
                <a:lnTo>
                  <a:pt x="2" y="550"/>
                </a:lnTo>
                <a:lnTo>
                  <a:pt x="3" y="554"/>
                </a:lnTo>
                <a:lnTo>
                  <a:pt x="5" y="556"/>
                </a:lnTo>
                <a:lnTo>
                  <a:pt x="9" y="559"/>
                </a:lnTo>
                <a:lnTo>
                  <a:pt x="12" y="560"/>
                </a:lnTo>
                <a:lnTo>
                  <a:pt x="19" y="560"/>
                </a:lnTo>
                <a:lnTo>
                  <a:pt x="27" y="560"/>
                </a:lnTo>
                <a:lnTo>
                  <a:pt x="27" y="560"/>
                </a:lnTo>
                <a:lnTo>
                  <a:pt x="45" y="561"/>
                </a:lnTo>
                <a:lnTo>
                  <a:pt x="54" y="563"/>
                </a:lnTo>
                <a:lnTo>
                  <a:pt x="56" y="564"/>
                </a:lnTo>
                <a:lnTo>
                  <a:pt x="56" y="565"/>
                </a:lnTo>
                <a:lnTo>
                  <a:pt x="56" y="565"/>
                </a:lnTo>
                <a:lnTo>
                  <a:pt x="55" y="566"/>
                </a:lnTo>
                <a:lnTo>
                  <a:pt x="53" y="569"/>
                </a:lnTo>
                <a:lnTo>
                  <a:pt x="45" y="573"/>
                </a:lnTo>
                <a:lnTo>
                  <a:pt x="27" y="580"/>
                </a:lnTo>
                <a:lnTo>
                  <a:pt x="27" y="580"/>
                </a:lnTo>
                <a:lnTo>
                  <a:pt x="22" y="584"/>
                </a:lnTo>
                <a:lnTo>
                  <a:pt x="19" y="587"/>
                </a:lnTo>
                <a:lnTo>
                  <a:pt x="17" y="595"/>
                </a:lnTo>
                <a:lnTo>
                  <a:pt x="17" y="595"/>
                </a:lnTo>
                <a:lnTo>
                  <a:pt x="17" y="597"/>
                </a:lnTo>
                <a:lnTo>
                  <a:pt x="19" y="599"/>
                </a:lnTo>
                <a:lnTo>
                  <a:pt x="22" y="600"/>
                </a:lnTo>
                <a:lnTo>
                  <a:pt x="27" y="600"/>
                </a:lnTo>
                <a:lnTo>
                  <a:pt x="36" y="599"/>
                </a:lnTo>
                <a:lnTo>
                  <a:pt x="46" y="595"/>
                </a:lnTo>
                <a:lnTo>
                  <a:pt x="46" y="595"/>
                </a:lnTo>
                <a:lnTo>
                  <a:pt x="55" y="590"/>
                </a:lnTo>
                <a:lnTo>
                  <a:pt x="61" y="585"/>
                </a:lnTo>
                <a:lnTo>
                  <a:pt x="66" y="580"/>
                </a:lnTo>
                <a:lnTo>
                  <a:pt x="66" y="580"/>
                </a:lnTo>
                <a:lnTo>
                  <a:pt x="65" y="584"/>
                </a:lnTo>
                <a:lnTo>
                  <a:pt x="56" y="600"/>
                </a:lnTo>
                <a:lnTo>
                  <a:pt x="56" y="600"/>
                </a:lnTo>
                <a:lnTo>
                  <a:pt x="46" y="616"/>
                </a:lnTo>
                <a:lnTo>
                  <a:pt x="45" y="618"/>
                </a:lnTo>
                <a:lnTo>
                  <a:pt x="46" y="620"/>
                </a:lnTo>
                <a:lnTo>
                  <a:pt x="46" y="620"/>
                </a:lnTo>
                <a:lnTo>
                  <a:pt x="64" y="621"/>
                </a:lnTo>
                <a:lnTo>
                  <a:pt x="77" y="621"/>
                </a:lnTo>
                <a:lnTo>
                  <a:pt x="91" y="620"/>
                </a:lnTo>
                <a:lnTo>
                  <a:pt x="91" y="620"/>
                </a:lnTo>
                <a:lnTo>
                  <a:pt x="93" y="618"/>
                </a:lnTo>
                <a:lnTo>
                  <a:pt x="97" y="615"/>
                </a:lnTo>
                <a:lnTo>
                  <a:pt x="98" y="610"/>
                </a:lnTo>
                <a:lnTo>
                  <a:pt x="101" y="603"/>
                </a:lnTo>
                <a:lnTo>
                  <a:pt x="103" y="590"/>
                </a:lnTo>
                <a:lnTo>
                  <a:pt x="105" y="574"/>
                </a:lnTo>
                <a:lnTo>
                  <a:pt x="106" y="544"/>
                </a:lnTo>
                <a:lnTo>
                  <a:pt x="106" y="530"/>
                </a:lnTo>
                <a:lnTo>
                  <a:pt x="136" y="530"/>
                </a:lnTo>
                <a:lnTo>
                  <a:pt x="136" y="530"/>
                </a:lnTo>
                <a:lnTo>
                  <a:pt x="139" y="532"/>
                </a:lnTo>
                <a:lnTo>
                  <a:pt x="143" y="533"/>
                </a:lnTo>
                <a:lnTo>
                  <a:pt x="145" y="537"/>
                </a:lnTo>
                <a:lnTo>
                  <a:pt x="145" y="539"/>
                </a:lnTo>
                <a:lnTo>
                  <a:pt x="145" y="540"/>
                </a:lnTo>
                <a:lnTo>
                  <a:pt x="145" y="540"/>
                </a:lnTo>
                <a:lnTo>
                  <a:pt x="139" y="550"/>
                </a:lnTo>
                <a:lnTo>
                  <a:pt x="137" y="558"/>
                </a:lnTo>
                <a:lnTo>
                  <a:pt x="136" y="565"/>
                </a:lnTo>
                <a:lnTo>
                  <a:pt x="136" y="565"/>
                </a:lnTo>
                <a:lnTo>
                  <a:pt x="134" y="576"/>
                </a:lnTo>
                <a:lnTo>
                  <a:pt x="133" y="591"/>
                </a:lnTo>
                <a:lnTo>
                  <a:pt x="131" y="615"/>
                </a:lnTo>
                <a:lnTo>
                  <a:pt x="131" y="615"/>
                </a:lnTo>
                <a:lnTo>
                  <a:pt x="131" y="622"/>
                </a:lnTo>
                <a:lnTo>
                  <a:pt x="128" y="628"/>
                </a:lnTo>
                <a:lnTo>
                  <a:pt x="126" y="639"/>
                </a:lnTo>
                <a:lnTo>
                  <a:pt x="126" y="639"/>
                </a:lnTo>
                <a:lnTo>
                  <a:pt x="123" y="656"/>
                </a:lnTo>
                <a:lnTo>
                  <a:pt x="121" y="679"/>
                </a:lnTo>
                <a:lnTo>
                  <a:pt x="121" y="679"/>
                </a:lnTo>
                <a:lnTo>
                  <a:pt x="119" y="684"/>
                </a:lnTo>
                <a:lnTo>
                  <a:pt x="118" y="687"/>
                </a:lnTo>
                <a:lnTo>
                  <a:pt x="116" y="689"/>
                </a:lnTo>
                <a:lnTo>
                  <a:pt x="113" y="690"/>
                </a:lnTo>
                <a:lnTo>
                  <a:pt x="108" y="693"/>
                </a:lnTo>
                <a:lnTo>
                  <a:pt x="106" y="693"/>
                </a:lnTo>
                <a:lnTo>
                  <a:pt x="106" y="694"/>
                </a:lnTo>
                <a:lnTo>
                  <a:pt x="106" y="694"/>
                </a:lnTo>
                <a:lnTo>
                  <a:pt x="107" y="696"/>
                </a:lnTo>
                <a:lnTo>
                  <a:pt x="111" y="700"/>
                </a:lnTo>
                <a:lnTo>
                  <a:pt x="114" y="705"/>
                </a:lnTo>
                <a:lnTo>
                  <a:pt x="116" y="709"/>
                </a:lnTo>
                <a:lnTo>
                  <a:pt x="116" y="709"/>
                </a:lnTo>
                <a:lnTo>
                  <a:pt x="119" y="716"/>
                </a:lnTo>
                <a:lnTo>
                  <a:pt x="126" y="727"/>
                </a:lnTo>
                <a:lnTo>
                  <a:pt x="136" y="744"/>
                </a:lnTo>
                <a:lnTo>
                  <a:pt x="136" y="744"/>
                </a:lnTo>
                <a:lnTo>
                  <a:pt x="128" y="744"/>
                </a:lnTo>
                <a:lnTo>
                  <a:pt x="111" y="745"/>
                </a:lnTo>
                <a:lnTo>
                  <a:pt x="102" y="746"/>
                </a:lnTo>
                <a:lnTo>
                  <a:pt x="95" y="747"/>
                </a:lnTo>
                <a:lnTo>
                  <a:pt x="88" y="750"/>
                </a:lnTo>
                <a:lnTo>
                  <a:pt x="87" y="752"/>
                </a:lnTo>
                <a:lnTo>
                  <a:pt x="86" y="753"/>
                </a:lnTo>
                <a:lnTo>
                  <a:pt x="86" y="753"/>
                </a:lnTo>
                <a:lnTo>
                  <a:pt x="86" y="757"/>
                </a:lnTo>
                <a:lnTo>
                  <a:pt x="88" y="762"/>
                </a:lnTo>
                <a:lnTo>
                  <a:pt x="92" y="767"/>
                </a:lnTo>
                <a:lnTo>
                  <a:pt x="97" y="772"/>
                </a:lnTo>
                <a:lnTo>
                  <a:pt x="107" y="779"/>
                </a:lnTo>
                <a:lnTo>
                  <a:pt x="112" y="782"/>
                </a:lnTo>
                <a:lnTo>
                  <a:pt x="116" y="783"/>
                </a:lnTo>
                <a:lnTo>
                  <a:pt x="116" y="783"/>
                </a:lnTo>
                <a:lnTo>
                  <a:pt x="123" y="782"/>
                </a:lnTo>
                <a:lnTo>
                  <a:pt x="132" y="779"/>
                </a:lnTo>
                <a:lnTo>
                  <a:pt x="141" y="777"/>
                </a:lnTo>
                <a:lnTo>
                  <a:pt x="145" y="777"/>
                </a:lnTo>
                <a:lnTo>
                  <a:pt x="150" y="778"/>
                </a:lnTo>
                <a:lnTo>
                  <a:pt x="150" y="778"/>
                </a:lnTo>
                <a:lnTo>
                  <a:pt x="154" y="781"/>
                </a:lnTo>
                <a:lnTo>
                  <a:pt x="157" y="783"/>
                </a:lnTo>
                <a:lnTo>
                  <a:pt x="158" y="787"/>
                </a:lnTo>
                <a:lnTo>
                  <a:pt x="159" y="791"/>
                </a:lnTo>
                <a:lnTo>
                  <a:pt x="159" y="798"/>
                </a:lnTo>
                <a:lnTo>
                  <a:pt x="160" y="803"/>
                </a:lnTo>
                <a:lnTo>
                  <a:pt x="160" y="803"/>
                </a:lnTo>
                <a:lnTo>
                  <a:pt x="160" y="805"/>
                </a:lnTo>
                <a:lnTo>
                  <a:pt x="160" y="810"/>
                </a:lnTo>
                <a:lnTo>
                  <a:pt x="158" y="823"/>
                </a:lnTo>
                <a:lnTo>
                  <a:pt x="155" y="836"/>
                </a:lnTo>
                <a:lnTo>
                  <a:pt x="155" y="848"/>
                </a:lnTo>
                <a:lnTo>
                  <a:pt x="155" y="848"/>
                </a:lnTo>
                <a:lnTo>
                  <a:pt x="160" y="887"/>
                </a:lnTo>
                <a:lnTo>
                  <a:pt x="160" y="887"/>
                </a:lnTo>
                <a:lnTo>
                  <a:pt x="163" y="901"/>
                </a:lnTo>
                <a:lnTo>
                  <a:pt x="165" y="907"/>
                </a:lnTo>
                <a:lnTo>
                  <a:pt x="165" y="907"/>
                </a:lnTo>
                <a:lnTo>
                  <a:pt x="164" y="929"/>
                </a:lnTo>
                <a:lnTo>
                  <a:pt x="162" y="946"/>
                </a:lnTo>
                <a:lnTo>
                  <a:pt x="160" y="957"/>
                </a:lnTo>
                <a:lnTo>
                  <a:pt x="160" y="957"/>
                </a:lnTo>
                <a:lnTo>
                  <a:pt x="159" y="969"/>
                </a:lnTo>
                <a:lnTo>
                  <a:pt x="157" y="991"/>
                </a:lnTo>
                <a:lnTo>
                  <a:pt x="155" y="1031"/>
                </a:lnTo>
                <a:lnTo>
                  <a:pt x="155" y="1031"/>
                </a:lnTo>
                <a:lnTo>
                  <a:pt x="155" y="1036"/>
                </a:lnTo>
                <a:lnTo>
                  <a:pt x="154" y="1040"/>
                </a:lnTo>
                <a:lnTo>
                  <a:pt x="150" y="1046"/>
                </a:lnTo>
                <a:lnTo>
                  <a:pt x="147" y="1050"/>
                </a:lnTo>
                <a:lnTo>
                  <a:pt x="145" y="1051"/>
                </a:lnTo>
                <a:lnTo>
                  <a:pt x="145" y="1051"/>
                </a:lnTo>
                <a:lnTo>
                  <a:pt x="143" y="1058"/>
                </a:lnTo>
                <a:lnTo>
                  <a:pt x="142" y="1064"/>
                </a:lnTo>
                <a:lnTo>
                  <a:pt x="141" y="1071"/>
                </a:lnTo>
                <a:lnTo>
                  <a:pt x="141" y="1071"/>
                </a:lnTo>
                <a:lnTo>
                  <a:pt x="139" y="1076"/>
                </a:lnTo>
                <a:lnTo>
                  <a:pt x="138" y="1079"/>
                </a:lnTo>
                <a:lnTo>
                  <a:pt x="136" y="1083"/>
                </a:lnTo>
                <a:lnTo>
                  <a:pt x="136" y="1086"/>
                </a:lnTo>
                <a:lnTo>
                  <a:pt x="136" y="1086"/>
                </a:lnTo>
                <a:lnTo>
                  <a:pt x="139" y="1087"/>
                </a:lnTo>
                <a:lnTo>
                  <a:pt x="144" y="1088"/>
                </a:lnTo>
                <a:lnTo>
                  <a:pt x="150" y="1088"/>
                </a:lnTo>
                <a:lnTo>
                  <a:pt x="155" y="1091"/>
                </a:lnTo>
                <a:lnTo>
                  <a:pt x="155" y="1091"/>
                </a:lnTo>
                <a:lnTo>
                  <a:pt x="164" y="1102"/>
                </a:lnTo>
                <a:lnTo>
                  <a:pt x="169" y="1109"/>
                </a:lnTo>
                <a:lnTo>
                  <a:pt x="175" y="1115"/>
                </a:lnTo>
                <a:lnTo>
                  <a:pt x="175" y="1115"/>
                </a:lnTo>
                <a:lnTo>
                  <a:pt x="183" y="1119"/>
                </a:lnTo>
                <a:lnTo>
                  <a:pt x="190" y="1123"/>
                </a:lnTo>
                <a:lnTo>
                  <a:pt x="198" y="1126"/>
                </a:lnTo>
                <a:lnTo>
                  <a:pt x="205" y="1130"/>
                </a:lnTo>
                <a:lnTo>
                  <a:pt x="205" y="1130"/>
                </a:lnTo>
                <a:lnTo>
                  <a:pt x="209" y="1131"/>
                </a:lnTo>
                <a:lnTo>
                  <a:pt x="214" y="1131"/>
                </a:lnTo>
                <a:lnTo>
                  <a:pt x="224" y="1130"/>
                </a:lnTo>
                <a:lnTo>
                  <a:pt x="231" y="1126"/>
                </a:lnTo>
                <a:lnTo>
                  <a:pt x="235" y="1125"/>
                </a:lnTo>
                <a:lnTo>
                  <a:pt x="235" y="1125"/>
                </a:lnTo>
                <a:lnTo>
                  <a:pt x="243" y="1185"/>
                </a:lnTo>
                <a:lnTo>
                  <a:pt x="252" y="1234"/>
                </a:lnTo>
                <a:lnTo>
                  <a:pt x="259" y="1274"/>
                </a:lnTo>
                <a:lnTo>
                  <a:pt x="259" y="1274"/>
                </a:lnTo>
                <a:lnTo>
                  <a:pt x="266" y="1304"/>
                </a:lnTo>
                <a:lnTo>
                  <a:pt x="269" y="1319"/>
                </a:lnTo>
                <a:lnTo>
                  <a:pt x="273" y="1332"/>
                </a:lnTo>
                <a:lnTo>
                  <a:pt x="278" y="1343"/>
                </a:lnTo>
                <a:lnTo>
                  <a:pt x="285" y="1353"/>
                </a:lnTo>
                <a:lnTo>
                  <a:pt x="289" y="1357"/>
                </a:lnTo>
                <a:lnTo>
                  <a:pt x="293" y="1359"/>
                </a:lnTo>
                <a:lnTo>
                  <a:pt x="298" y="1362"/>
                </a:lnTo>
                <a:lnTo>
                  <a:pt x="304" y="1363"/>
                </a:lnTo>
                <a:lnTo>
                  <a:pt x="304" y="1363"/>
                </a:lnTo>
                <a:lnTo>
                  <a:pt x="310" y="1363"/>
                </a:lnTo>
                <a:lnTo>
                  <a:pt x="314" y="1362"/>
                </a:lnTo>
                <a:lnTo>
                  <a:pt x="319" y="1361"/>
                </a:lnTo>
                <a:lnTo>
                  <a:pt x="323" y="1358"/>
                </a:lnTo>
                <a:lnTo>
                  <a:pt x="325" y="1354"/>
                </a:lnTo>
                <a:lnTo>
                  <a:pt x="328" y="1351"/>
                </a:lnTo>
                <a:lnTo>
                  <a:pt x="331" y="1342"/>
                </a:lnTo>
                <a:lnTo>
                  <a:pt x="333" y="1333"/>
                </a:lnTo>
                <a:lnTo>
                  <a:pt x="334" y="1326"/>
                </a:lnTo>
                <a:lnTo>
                  <a:pt x="334" y="1319"/>
                </a:lnTo>
                <a:lnTo>
                  <a:pt x="344" y="1363"/>
                </a:lnTo>
                <a:lnTo>
                  <a:pt x="344" y="1363"/>
                </a:lnTo>
                <a:lnTo>
                  <a:pt x="354" y="1413"/>
                </a:lnTo>
                <a:lnTo>
                  <a:pt x="354" y="1413"/>
                </a:lnTo>
                <a:lnTo>
                  <a:pt x="359" y="1424"/>
                </a:lnTo>
                <a:lnTo>
                  <a:pt x="368" y="1445"/>
                </a:lnTo>
                <a:lnTo>
                  <a:pt x="375" y="1456"/>
                </a:lnTo>
                <a:lnTo>
                  <a:pt x="382" y="1467"/>
                </a:lnTo>
                <a:lnTo>
                  <a:pt x="390" y="1476"/>
                </a:lnTo>
                <a:lnTo>
                  <a:pt x="398" y="1482"/>
                </a:lnTo>
                <a:lnTo>
                  <a:pt x="398" y="1482"/>
                </a:lnTo>
                <a:lnTo>
                  <a:pt x="406" y="1486"/>
                </a:lnTo>
                <a:lnTo>
                  <a:pt x="413" y="1487"/>
                </a:lnTo>
                <a:lnTo>
                  <a:pt x="419" y="1487"/>
                </a:lnTo>
                <a:lnTo>
                  <a:pt x="425" y="1485"/>
                </a:lnTo>
                <a:lnTo>
                  <a:pt x="430" y="1480"/>
                </a:lnTo>
                <a:lnTo>
                  <a:pt x="438" y="1471"/>
                </a:lnTo>
                <a:lnTo>
                  <a:pt x="453" y="1447"/>
                </a:lnTo>
                <a:lnTo>
                  <a:pt x="453" y="1447"/>
                </a:lnTo>
                <a:lnTo>
                  <a:pt x="456" y="1439"/>
                </a:lnTo>
                <a:lnTo>
                  <a:pt x="460" y="1429"/>
                </a:lnTo>
                <a:lnTo>
                  <a:pt x="466" y="1407"/>
                </a:lnTo>
                <a:lnTo>
                  <a:pt x="469" y="1382"/>
                </a:lnTo>
                <a:lnTo>
                  <a:pt x="471" y="1356"/>
                </a:lnTo>
                <a:lnTo>
                  <a:pt x="473" y="1332"/>
                </a:lnTo>
                <a:lnTo>
                  <a:pt x="473" y="1312"/>
                </a:lnTo>
                <a:lnTo>
                  <a:pt x="473" y="1294"/>
                </a:lnTo>
                <a:lnTo>
                  <a:pt x="473" y="1294"/>
                </a:lnTo>
                <a:lnTo>
                  <a:pt x="487" y="1294"/>
                </a:lnTo>
                <a:lnTo>
                  <a:pt x="500" y="1293"/>
                </a:lnTo>
                <a:lnTo>
                  <a:pt x="506" y="1291"/>
                </a:lnTo>
                <a:lnTo>
                  <a:pt x="512" y="1289"/>
                </a:lnTo>
                <a:lnTo>
                  <a:pt x="512" y="1289"/>
                </a:lnTo>
                <a:lnTo>
                  <a:pt x="516" y="1286"/>
                </a:lnTo>
                <a:lnTo>
                  <a:pt x="517" y="1285"/>
                </a:lnTo>
                <a:lnTo>
                  <a:pt x="517" y="1283"/>
                </a:lnTo>
                <a:lnTo>
                  <a:pt x="515" y="1281"/>
                </a:lnTo>
                <a:lnTo>
                  <a:pt x="510" y="1280"/>
                </a:lnTo>
                <a:lnTo>
                  <a:pt x="507" y="1279"/>
                </a:lnTo>
                <a:lnTo>
                  <a:pt x="473" y="1279"/>
                </a:lnTo>
                <a:lnTo>
                  <a:pt x="468" y="1155"/>
                </a:lnTo>
                <a:lnTo>
                  <a:pt x="482" y="1155"/>
                </a:lnTo>
                <a:lnTo>
                  <a:pt x="482" y="1155"/>
                </a:lnTo>
                <a:lnTo>
                  <a:pt x="486" y="1154"/>
                </a:lnTo>
                <a:lnTo>
                  <a:pt x="490" y="1152"/>
                </a:lnTo>
                <a:lnTo>
                  <a:pt x="494" y="1149"/>
                </a:lnTo>
                <a:lnTo>
                  <a:pt x="496" y="1145"/>
                </a:lnTo>
                <a:lnTo>
                  <a:pt x="499" y="1140"/>
                </a:lnTo>
                <a:lnTo>
                  <a:pt x="500" y="1134"/>
                </a:lnTo>
                <a:lnTo>
                  <a:pt x="502" y="1120"/>
                </a:lnTo>
                <a:lnTo>
                  <a:pt x="502" y="1120"/>
                </a:lnTo>
                <a:lnTo>
                  <a:pt x="502" y="1113"/>
                </a:lnTo>
                <a:lnTo>
                  <a:pt x="501" y="1107"/>
                </a:lnTo>
                <a:lnTo>
                  <a:pt x="499" y="1100"/>
                </a:lnTo>
                <a:lnTo>
                  <a:pt x="495" y="1095"/>
                </a:lnTo>
                <a:lnTo>
                  <a:pt x="490" y="1088"/>
                </a:lnTo>
                <a:lnTo>
                  <a:pt x="487" y="1086"/>
                </a:lnTo>
                <a:lnTo>
                  <a:pt x="487" y="1086"/>
                </a:lnTo>
                <a:lnTo>
                  <a:pt x="487" y="1079"/>
                </a:lnTo>
                <a:lnTo>
                  <a:pt x="487" y="1071"/>
                </a:lnTo>
                <a:lnTo>
                  <a:pt x="487" y="1071"/>
                </a:lnTo>
                <a:lnTo>
                  <a:pt x="490" y="1063"/>
                </a:lnTo>
                <a:lnTo>
                  <a:pt x="492" y="1061"/>
                </a:lnTo>
                <a:lnTo>
                  <a:pt x="492" y="1061"/>
                </a:lnTo>
                <a:lnTo>
                  <a:pt x="495" y="1058"/>
                </a:lnTo>
                <a:lnTo>
                  <a:pt x="497" y="1053"/>
                </a:lnTo>
                <a:lnTo>
                  <a:pt x="502" y="1046"/>
                </a:lnTo>
                <a:lnTo>
                  <a:pt x="502" y="1046"/>
                </a:lnTo>
                <a:lnTo>
                  <a:pt x="500" y="1025"/>
                </a:lnTo>
                <a:lnTo>
                  <a:pt x="497" y="996"/>
                </a:lnTo>
                <a:lnTo>
                  <a:pt x="497" y="996"/>
                </a:lnTo>
                <a:lnTo>
                  <a:pt x="496" y="947"/>
                </a:lnTo>
                <a:lnTo>
                  <a:pt x="496" y="913"/>
                </a:lnTo>
                <a:lnTo>
                  <a:pt x="497" y="892"/>
                </a:lnTo>
                <a:lnTo>
                  <a:pt x="497" y="892"/>
                </a:lnTo>
                <a:lnTo>
                  <a:pt x="497" y="886"/>
                </a:lnTo>
                <a:lnTo>
                  <a:pt x="496" y="880"/>
                </a:lnTo>
                <a:lnTo>
                  <a:pt x="492" y="866"/>
                </a:lnTo>
                <a:lnTo>
                  <a:pt x="486" y="851"/>
                </a:lnTo>
                <a:lnTo>
                  <a:pt x="484" y="844"/>
                </a:lnTo>
                <a:lnTo>
                  <a:pt x="482" y="838"/>
                </a:lnTo>
                <a:lnTo>
                  <a:pt x="482" y="838"/>
                </a:lnTo>
                <a:lnTo>
                  <a:pt x="482" y="835"/>
                </a:lnTo>
                <a:lnTo>
                  <a:pt x="482" y="833"/>
                </a:lnTo>
                <a:lnTo>
                  <a:pt x="485" y="832"/>
                </a:lnTo>
                <a:lnTo>
                  <a:pt x="486" y="830"/>
                </a:lnTo>
                <a:lnTo>
                  <a:pt x="491" y="829"/>
                </a:lnTo>
                <a:lnTo>
                  <a:pt x="499" y="829"/>
                </a:lnTo>
                <a:lnTo>
                  <a:pt x="513" y="832"/>
                </a:lnTo>
                <a:lnTo>
                  <a:pt x="521" y="833"/>
                </a:lnTo>
                <a:lnTo>
                  <a:pt x="527" y="833"/>
                </a:lnTo>
                <a:lnTo>
                  <a:pt x="527" y="833"/>
                </a:lnTo>
                <a:lnTo>
                  <a:pt x="532" y="832"/>
                </a:lnTo>
                <a:lnTo>
                  <a:pt x="535" y="830"/>
                </a:lnTo>
                <a:lnTo>
                  <a:pt x="537" y="828"/>
                </a:lnTo>
                <a:lnTo>
                  <a:pt x="538" y="824"/>
                </a:lnTo>
                <a:lnTo>
                  <a:pt x="538" y="817"/>
                </a:lnTo>
                <a:lnTo>
                  <a:pt x="537" y="808"/>
                </a:lnTo>
                <a:lnTo>
                  <a:pt x="537" y="808"/>
                </a:lnTo>
                <a:lnTo>
                  <a:pt x="536" y="778"/>
                </a:lnTo>
                <a:lnTo>
                  <a:pt x="536" y="726"/>
                </a:lnTo>
                <a:lnTo>
                  <a:pt x="536" y="677"/>
                </a:lnTo>
                <a:lnTo>
                  <a:pt x="536" y="660"/>
                </a:lnTo>
                <a:lnTo>
                  <a:pt x="537" y="654"/>
                </a:lnTo>
                <a:lnTo>
                  <a:pt x="537" y="654"/>
                </a:lnTo>
                <a:lnTo>
                  <a:pt x="538" y="653"/>
                </a:lnTo>
                <a:lnTo>
                  <a:pt x="538" y="652"/>
                </a:lnTo>
                <a:lnTo>
                  <a:pt x="539" y="646"/>
                </a:lnTo>
                <a:lnTo>
                  <a:pt x="541" y="639"/>
                </a:lnTo>
                <a:lnTo>
                  <a:pt x="542" y="634"/>
                </a:lnTo>
                <a:lnTo>
                  <a:pt x="542" y="634"/>
                </a:lnTo>
                <a:lnTo>
                  <a:pt x="542" y="632"/>
                </a:lnTo>
                <a:lnTo>
                  <a:pt x="542" y="630"/>
                </a:lnTo>
                <a:lnTo>
                  <a:pt x="538" y="623"/>
                </a:lnTo>
                <a:lnTo>
                  <a:pt x="533" y="616"/>
                </a:lnTo>
                <a:lnTo>
                  <a:pt x="527" y="610"/>
                </a:lnTo>
                <a:lnTo>
                  <a:pt x="527" y="610"/>
                </a:lnTo>
                <a:lnTo>
                  <a:pt x="520" y="606"/>
                </a:lnTo>
                <a:lnTo>
                  <a:pt x="506" y="602"/>
                </a:lnTo>
                <a:lnTo>
                  <a:pt x="468" y="595"/>
                </a:lnTo>
                <a:lnTo>
                  <a:pt x="413" y="585"/>
                </a:lnTo>
                <a:lnTo>
                  <a:pt x="413" y="540"/>
                </a:lnTo>
                <a:lnTo>
                  <a:pt x="413" y="540"/>
                </a:lnTo>
                <a:lnTo>
                  <a:pt x="427" y="535"/>
                </a:lnTo>
                <a:lnTo>
                  <a:pt x="439" y="530"/>
                </a:lnTo>
                <a:lnTo>
                  <a:pt x="448" y="525"/>
                </a:lnTo>
                <a:lnTo>
                  <a:pt x="448" y="525"/>
                </a:lnTo>
                <a:lnTo>
                  <a:pt x="453" y="520"/>
                </a:lnTo>
                <a:lnTo>
                  <a:pt x="454" y="518"/>
                </a:lnTo>
                <a:lnTo>
                  <a:pt x="453" y="516"/>
                </a:lnTo>
                <a:lnTo>
                  <a:pt x="453" y="516"/>
                </a:lnTo>
                <a:lnTo>
                  <a:pt x="473" y="516"/>
                </a:lnTo>
                <a:lnTo>
                  <a:pt x="473" y="516"/>
                </a:lnTo>
                <a:lnTo>
                  <a:pt x="479" y="524"/>
                </a:lnTo>
                <a:lnTo>
                  <a:pt x="484" y="532"/>
                </a:lnTo>
                <a:lnTo>
                  <a:pt x="487" y="535"/>
                </a:lnTo>
                <a:lnTo>
                  <a:pt x="487" y="535"/>
                </a:lnTo>
                <a:lnTo>
                  <a:pt x="494" y="537"/>
                </a:lnTo>
                <a:lnTo>
                  <a:pt x="505" y="537"/>
                </a:lnTo>
                <a:lnTo>
                  <a:pt x="518" y="534"/>
                </a:lnTo>
                <a:lnTo>
                  <a:pt x="532" y="530"/>
                </a:lnTo>
                <a:lnTo>
                  <a:pt x="532" y="530"/>
                </a:lnTo>
                <a:lnTo>
                  <a:pt x="537" y="528"/>
                </a:lnTo>
                <a:lnTo>
                  <a:pt x="541" y="525"/>
                </a:lnTo>
                <a:lnTo>
                  <a:pt x="542" y="523"/>
                </a:lnTo>
                <a:lnTo>
                  <a:pt x="543" y="520"/>
                </a:lnTo>
                <a:lnTo>
                  <a:pt x="543" y="512"/>
                </a:lnTo>
                <a:lnTo>
                  <a:pt x="542" y="501"/>
                </a:lnTo>
                <a:lnTo>
                  <a:pt x="542" y="501"/>
                </a:lnTo>
                <a:lnTo>
                  <a:pt x="541" y="488"/>
                </a:lnTo>
                <a:lnTo>
                  <a:pt x="538" y="478"/>
                </a:lnTo>
                <a:lnTo>
                  <a:pt x="537" y="470"/>
                </a:lnTo>
                <a:lnTo>
                  <a:pt x="537" y="465"/>
                </a:lnTo>
                <a:lnTo>
                  <a:pt x="537" y="461"/>
                </a:lnTo>
                <a:lnTo>
                  <a:pt x="537" y="461"/>
                </a:lnTo>
                <a:lnTo>
                  <a:pt x="537" y="458"/>
                </a:lnTo>
                <a:lnTo>
                  <a:pt x="537" y="457"/>
                </a:lnTo>
                <a:lnTo>
                  <a:pt x="533" y="454"/>
                </a:lnTo>
                <a:lnTo>
                  <a:pt x="528" y="451"/>
                </a:lnTo>
                <a:lnTo>
                  <a:pt x="523" y="450"/>
                </a:lnTo>
                <a:lnTo>
                  <a:pt x="512" y="447"/>
                </a:lnTo>
                <a:lnTo>
                  <a:pt x="507" y="446"/>
                </a:lnTo>
                <a:lnTo>
                  <a:pt x="507" y="446"/>
                </a:lnTo>
                <a:lnTo>
                  <a:pt x="502" y="425"/>
                </a:lnTo>
                <a:lnTo>
                  <a:pt x="497" y="409"/>
                </a:lnTo>
                <a:lnTo>
                  <a:pt x="492" y="397"/>
                </a:lnTo>
                <a:lnTo>
                  <a:pt x="492" y="397"/>
                </a:lnTo>
                <a:lnTo>
                  <a:pt x="486" y="383"/>
                </a:lnTo>
                <a:lnTo>
                  <a:pt x="480" y="361"/>
                </a:lnTo>
                <a:lnTo>
                  <a:pt x="468" y="317"/>
                </a:lnTo>
                <a:lnTo>
                  <a:pt x="468" y="317"/>
                </a:lnTo>
                <a:lnTo>
                  <a:pt x="464" y="306"/>
                </a:lnTo>
                <a:lnTo>
                  <a:pt x="463" y="301"/>
                </a:lnTo>
                <a:lnTo>
                  <a:pt x="460" y="300"/>
                </a:lnTo>
                <a:lnTo>
                  <a:pt x="458" y="297"/>
                </a:lnTo>
                <a:lnTo>
                  <a:pt x="458" y="297"/>
                </a:lnTo>
                <a:lnTo>
                  <a:pt x="438" y="275"/>
                </a:lnTo>
                <a:lnTo>
                  <a:pt x="422" y="259"/>
                </a:lnTo>
                <a:lnTo>
                  <a:pt x="408" y="248"/>
                </a:lnTo>
                <a:lnTo>
                  <a:pt x="408" y="248"/>
                </a:lnTo>
                <a:lnTo>
                  <a:pt x="398" y="242"/>
                </a:lnTo>
                <a:lnTo>
                  <a:pt x="392" y="239"/>
                </a:lnTo>
                <a:lnTo>
                  <a:pt x="387" y="239"/>
                </a:lnTo>
                <a:lnTo>
                  <a:pt x="383" y="238"/>
                </a:lnTo>
                <a:lnTo>
                  <a:pt x="383" y="238"/>
                </a:lnTo>
                <a:lnTo>
                  <a:pt x="381" y="235"/>
                </a:lnTo>
                <a:lnTo>
                  <a:pt x="380" y="232"/>
                </a:lnTo>
                <a:lnTo>
                  <a:pt x="378" y="228"/>
                </a:lnTo>
                <a:lnTo>
                  <a:pt x="378" y="228"/>
                </a:lnTo>
                <a:lnTo>
                  <a:pt x="375" y="219"/>
                </a:lnTo>
                <a:lnTo>
                  <a:pt x="368" y="207"/>
                </a:lnTo>
                <a:lnTo>
                  <a:pt x="359" y="188"/>
                </a:lnTo>
                <a:lnTo>
                  <a:pt x="359" y="188"/>
                </a:lnTo>
                <a:lnTo>
                  <a:pt x="350" y="175"/>
                </a:lnTo>
                <a:lnTo>
                  <a:pt x="349" y="171"/>
                </a:lnTo>
                <a:lnTo>
                  <a:pt x="351" y="173"/>
                </a:lnTo>
                <a:lnTo>
                  <a:pt x="352" y="173"/>
                </a:lnTo>
                <a:lnTo>
                  <a:pt x="354" y="173"/>
                </a:lnTo>
                <a:lnTo>
                  <a:pt x="354" y="173"/>
                </a:lnTo>
                <a:lnTo>
                  <a:pt x="354" y="166"/>
                </a:lnTo>
                <a:lnTo>
                  <a:pt x="351" y="155"/>
                </a:lnTo>
                <a:lnTo>
                  <a:pt x="349" y="144"/>
                </a:lnTo>
                <a:lnTo>
                  <a:pt x="349" y="140"/>
                </a:lnTo>
                <a:lnTo>
                  <a:pt x="349" y="139"/>
                </a:lnTo>
                <a:lnTo>
                  <a:pt x="349" y="139"/>
                </a:lnTo>
                <a:lnTo>
                  <a:pt x="370" y="139"/>
                </a:lnTo>
                <a:lnTo>
                  <a:pt x="383" y="139"/>
                </a:lnTo>
                <a:lnTo>
                  <a:pt x="393" y="139"/>
                </a:lnTo>
                <a:lnTo>
                  <a:pt x="393" y="139"/>
                </a:lnTo>
                <a:lnTo>
                  <a:pt x="397" y="139"/>
                </a:lnTo>
                <a:lnTo>
                  <a:pt x="398" y="138"/>
                </a:lnTo>
                <a:lnTo>
                  <a:pt x="399" y="135"/>
                </a:lnTo>
                <a:lnTo>
                  <a:pt x="399" y="130"/>
                </a:lnTo>
                <a:lnTo>
                  <a:pt x="398" y="124"/>
                </a:lnTo>
                <a:lnTo>
                  <a:pt x="398" y="124"/>
                </a:lnTo>
                <a:lnTo>
                  <a:pt x="397" y="120"/>
                </a:lnTo>
                <a:lnTo>
                  <a:pt x="393" y="115"/>
                </a:lnTo>
                <a:lnTo>
                  <a:pt x="382" y="107"/>
                </a:lnTo>
                <a:lnTo>
                  <a:pt x="372" y="99"/>
                </a:lnTo>
                <a:lnTo>
                  <a:pt x="368" y="97"/>
                </a:lnTo>
                <a:lnTo>
                  <a:pt x="368" y="94"/>
                </a:lnTo>
                <a:lnTo>
                  <a:pt x="368" y="94"/>
                </a:lnTo>
                <a:lnTo>
                  <a:pt x="368" y="92"/>
                </a:lnTo>
                <a:lnTo>
                  <a:pt x="367" y="87"/>
                </a:lnTo>
                <a:lnTo>
                  <a:pt x="362" y="74"/>
                </a:lnTo>
                <a:lnTo>
                  <a:pt x="355" y="57"/>
                </a:lnTo>
                <a:lnTo>
                  <a:pt x="349" y="40"/>
                </a:lnTo>
                <a:lnTo>
                  <a:pt x="349" y="40"/>
                </a:lnTo>
                <a:lnTo>
                  <a:pt x="344" y="25"/>
                </a:lnTo>
                <a:lnTo>
                  <a:pt x="341" y="21"/>
                </a:lnTo>
                <a:lnTo>
                  <a:pt x="341" y="21"/>
                </a:lnTo>
                <a:lnTo>
                  <a:pt x="339" y="20"/>
                </a:lnTo>
                <a:lnTo>
                  <a:pt x="339" y="20"/>
                </a:lnTo>
                <a:lnTo>
                  <a:pt x="331" y="15"/>
                </a:lnTo>
                <a:lnTo>
                  <a:pt x="319" y="7"/>
                </a:lnTo>
                <a:lnTo>
                  <a:pt x="310" y="5"/>
                </a:lnTo>
                <a:lnTo>
                  <a:pt x="299" y="1"/>
                </a:lnTo>
                <a:lnTo>
                  <a:pt x="288" y="0"/>
                </a:lnTo>
                <a:lnTo>
                  <a:pt x="274" y="0"/>
                </a:lnTo>
                <a:lnTo>
                  <a:pt x="274" y="0"/>
                </a:lnTo>
                <a:lnTo>
                  <a:pt x="261" y="2"/>
                </a:lnTo>
                <a:lnTo>
                  <a:pt x="248" y="5"/>
                </a:lnTo>
                <a:lnTo>
                  <a:pt x="236" y="10"/>
                </a:lnTo>
                <a:lnTo>
                  <a:pt x="226" y="16"/>
                </a:lnTo>
                <a:lnTo>
                  <a:pt x="217" y="22"/>
                </a:lnTo>
                <a:lnTo>
                  <a:pt x="210" y="28"/>
                </a:lnTo>
                <a:lnTo>
                  <a:pt x="204" y="35"/>
                </a:lnTo>
                <a:lnTo>
                  <a:pt x="200" y="40"/>
                </a:lnTo>
                <a:lnTo>
                  <a:pt x="200" y="40"/>
                </a:lnTo>
                <a:lnTo>
                  <a:pt x="198" y="47"/>
                </a:lnTo>
                <a:lnTo>
                  <a:pt x="196" y="58"/>
                </a:lnTo>
                <a:lnTo>
                  <a:pt x="196" y="88"/>
                </a:lnTo>
                <a:lnTo>
                  <a:pt x="198" y="115"/>
                </a:lnTo>
                <a:lnTo>
                  <a:pt x="200" y="129"/>
                </a:lnTo>
                <a:lnTo>
                  <a:pt x="200" y="129"/>
                </a:lnTo>
                <a:lnTo>
                  <a:pt x="200" y="131"/>
                </a:lnTo>
                <a:lnTo>
                  <a:pt x="198" y="134"/>
                </a:lnTo>
                <a:lnTo>
                  <a:pt x="191" y="144"/>
                </a:lnTo>
                <a:lnTo>
                  <a:pt x="184" y="154"/>
                </a:lnTo>
                <a:lnTo>
                  <a:pt x="181" y="159"/>
                </a:lnTo>
                <a:lnTo>
                  <a:pt x="180" y="164"/>
                </a:lnTo>
                <a:lnTo>
                  <a:pt x="180" y="164"/>
                </a:lnTo>
                <a:lnTo>
                  <a:pt x="180" y="165"/>
                </a:lnTo>
                <a:lnTo>
                  <a:pt x="181" y="167"/>
                </a:lnTo>
                <a:lnTo>
                  <a:pt x="185" y="169"/>
                </a:lnTo>
                <a:lnTo>
                  <a:pt x="190" y="169"/>
                </a:lnTo>
                <a:lnTo>
                  <a:pt x="195" y="167"/>
                </a:lnTo>
                <a:lnTo>
                  <a:pt x="205" y="165"/>
                </a:lnTo>
                <a:lnTo>
                  <a:pt x="210" y="164"/>
                </a:lnTo>
                <a:lnTo>
                  <a:pt x="210" y="164"/>
                </a:lnTo>
                <a:close/>
                <a:moveTo>
                  <a:pt x="373" y="1180"/>
                </a:moveTo>
                <a:lnTo>
                  <a:pt x="428" y="1180"/>
                </a:lnTo>
                <a:lnTo>
                  <a:pt x="428" y="1180"/>
                </a:lnTo>
                <a:lnTo>
                  <a:pt x="434" y="1280"/>
                </a:lnTo>
                <a:lnTo>
                  <a:pt x="438" y="1348"/>
                </a:lnTo>
                <a:lnTo>
                  <a:pt x="439" y="1371"/>
                </a:lnTo>
                <a:lnTo>
                  <a:pt x="438" y="1378"/>
                </a:lnTo>
                <a:lnTo>
                  <a:pt x="438" y="1378"/>
                </a:lnTo>
                <a:lnTo>
                  <a:pt x="434" y="1371"/>
                </a:lnTo>
                <a:lnTo>
                  <a:pt x="428" y="1352"/>
                </a:lnTo>
                <a:lnTo>
                  <a:pt x="408" y="1299"/>
                </a:lnTo>
                <a:lnTo>
                  <a:pt x="391" y="1244"/>
                </a:lnTo>
                <a:lnTo>
                  <a:pt x="385" y="1227"/>
                </a:lnTo>
                <a:lnTo>
                  <a:pt x="383" y="1219"/>
                </a:lnTo>
                <a:lnTo>
                  <a:pt x="383" y="1219"/>
                </a:lnTo>
                <a:lnTo>
                  <a:pt x="385" y="1219"/>
                </a:lnTo>
                <a:lnTo>
                  <a:pt x="387" y="1222"/>
                </a:lnTo>
                <a:lnTo>
                  <a:pt x="393" y="1229"/>
                </a:lnTo>
                <a:lnTo>
                  <a:pt x="399" y="1237"/>
                </a:lnTo>
                <a:lnTo>
                  <a:pt x="402" y="1239"/>
                </a:lnTo>
                <a:lnTo>
                  <a:pt x="403" y="1239"/>
                </a:lnTo>
                <a:lnTo>
                  <a:pt x="403" y="1239"/>
                </a:lnTo>
                <a:lnTo>
                  <a:pt x="406" y="1233"/>
                </a:lnTo>
                <a:lnTo>
                  <a:pt x="408" y="1228"/>
                </a:lnTo>
                <a:lnTo>
                  <a:pt x="408" y="1224"/>
                </a:lnTo>
                <a:lnTo>
                  <a:pt x="408" y="1224"/>
                </a:lnTo>
                <a:lnTo>
                  <a:pt x="408" y="1222"/>
                </a:lnTo>
                <a:lnTo>
                  <a:pt x="409" y="1221"/>
                </a:lnTo>
                <a:lnTo>
                  <a:pt x="409" y="1218"/>
                </a:lnTo>
                <a:lnTo>
                  <a:pt x="408" y="1214"/>
                </a:lnTo>
                <a:lnTo>
                  <a:pt x="408" y="1214"/>
                </a:lnTo>
                <a:lnTo>
                  <a:pt x="403" y="1201"/>
                </a:lnTo>
                <a:lnTo>
                  <a:pt x="401" y="1196"/>
                </a:lnTo>
                <a:lnTo>
                  <a:pt x="399" y="1195"/>
                </a:lnTo>
                <a:lnTo>
                  <a:pt x="398" y="1195"/>
                </a:lnTo>
                <a:lnTo>
                  <a:pt x="398" y="1195"/>
                </a:lnTo>
                <a:lnTo>
                  <a:pt x="397" y="1195"/>
                </a:lnTo>
                <a:lnTo>
                  <a:pt x="393" y="1193"/>
                </a:lnTo>
                <a:lnTo>
                  <a:pt x="385" y="1187"/>
                </a:lnTo>
                <a:lnTo>
                  <a:pt x="373" y="1180"/>
                </a:lnTo>
                <a:lnTo>
                  <a:pt x="373" y="1180"/>
                </a:lnTo>
                <a:close/>
                <a:moveTo>
                  <a:pt x="364" y="1249"/>
                </a:moveTo>
                <a:lnTo>
                  <a:pt x="373" y="1249"/>
                </a:lnTo>
                <a:lnTo>
                  <a:pt x="373" y="1249"/>
                </a:lnTo>
                <a:lnTo>
                  <a:pt x="392" y="1296"/>
                </a:lnTo>
                <a:lnTo>
                  <a:pt x="406" y="1330"/>
                </a:lnTo>
                <a:lnTo>
                  <a:pt x="413" y="1348"/>
                </a:lnTo>
                <a:lnTo>
                  <a:pt x="413" y="1348"/>
                </a:lnTo>
                <a:lnTo>
                  <a:pt x="416" y="1354"/>
                </a:lnTo>
                <a:lnTo>
                  <a:pt x="416" y="1363"/>
                </a:lnTo>
                <a:lnTo>
                  <a:pt x="417" y="1372"/>
                </a:lnTo>
                <a:lnTo>
                  <a:pt x="418" y="1378"/>
                </a:lnTo>
                <a:lnTo>
                  <a:pt x="418" y="1378"/>
                </a:lnTo>
                <a:lnTo>
                  <a:pt x="423" y="1387"/>
                </a:lnTo>
                <a:lnTo>
                  <a:pt x="425" y="1390"/>
                </a:lnTo>
                <a:lnTo>
                  <a:pt x="428" y="1393"/>
                </a:lnTo>
                <a:lnTo>
                  <a:pt x="428" y="1393"/>
                </a:lnTo>
                <a:lnTo>
                  <a:pt x="429" y="1395"/>
                </a:lnTo>
                <a:lnTo>
                  <a:pt x="429" y="1403"/>
                </a:lnTo>
                <a:lnTo>
                  <a:pt x="428" y="1411"/>
                </a:lnTo>
                <a:lnTo>
                  <a:pt x="425" y="1421"/>
                </a:lnTo>
                <a:lnTo>
                  <a:pt x="423" y="1431"/>
                </a:lnTo>
                <a:lnTo>
                  <a:pt x="419" y="1439"/>
                </a:lnTo>
                <a:lnTo>
                  <a:pt x="414" y="1445"/>
                </a:lnTo>
                <a:lnTo>
                  <a:pt x="412" y="1447"/>
                </a:lnTo>
                <a:lnTo>
                  <a:pt x="408" y="1447"/>
                </a:lnTo>
                <a:lnTo>
                  <a:pt x="408" y="1447"/>
                </a:lnTo>
                <a:lnTo>
                  <a:pt x="407" y="1447"/>
                </a:lnTo>
                <a:lnTo>
                  <a:pt x="404" y="1445"/>
                </a:lnTo>
                <a:lnTo>
                  <a:pt x="401" y="1439"/>
                </a:lnTo>
                <a:lnTo>
                  <a:pt x="397" y="1429"/>
                </a:lnTo>
                <a:lnTo>
                  <a:pt x="393" y="1416"/>
                </a:lnTo>
                <a:lnTo>
                  <a:pt x="386" y="1384"/>
                </a:lnTo>
                <a:lnTo>
                  <a:pt x="380" y="1348"/>
                </a:lnTo>
                <a:lnTo>
                  <a:pt x="368" y="1280"/>
                </a:lnTo>
                <a:lnTo>
                  <a:pt x="364" y="1249"/>
                </a:lnTo>
                <a:lnTo>
                  <a:pt x="364" y="1249"/>
                </a:lnTo>
                <a:close/>
                <a:moveTo>
                  <a:pt x="284" y="1200"/>
                </a:moveTo>
                <a:lnTo>
                  <a:pt x="284" y="1200"/>
                </a:lnTo>
                <a:lnTo>
                  <a:pt x="288" y="1223"/>
                </a:lnTo>
                <a:lnTo>
                  <a:pt x="292" y="1240"/>
                </a:lnTo>
                <a:lnTo>
                  <a:pt x="294" y="1249"/>
                </a:lnTo>
                <a:lnTo>
                  <a:pt x="294" y="1249"/>
                </a:lnTo>
                <a:lnTo>
                  <a:pt x="295" y="1249"/>
                </a:lnTo>
                <a:lnTo>
                  <a:pt x="295" y="1249"/>
                </a:lnTo>
                <a:lnTo>
                  <a:pt x="297" y="1248"/>
                </a:lnTo>
                <a:lnTo>
                  <a:pt x="298" y="1250"/>
                </a:lnTo>
                <a:lnTo>
                  <a:pt x="299" y="1259"/>
                </a:lnTo>
                <a:lnTo>
                  <a:pt x="299" y="1259"/>
                </a:lnTo>
                <a:lnTo>
                  <a:pt x="302" y="1278"/>
                </a:lnTo>
                <a:lnTo>
                  <a:pt x="304" y="1301"/>
                </a:lnTo>
                <a:lnTo>
                  <a:pt x="304" y="1312"/>
                </a:lnTo>
                <a:lnTo>
                  <a:pt x="304" y="1321"/>
                </a:lnTo>
                <a:lnTo>
                  <a:pt x="302" y="1326"/>
                </a:lnTo>
                <a:lnTo>
                  <a:pt x="300" y="1328"/>
                </a:lnTo>
                <a:lnTo>
                  <a:pt x="299" y="1328"/>
                </a:lnTo>
                <a:lnTo>
                  <a:pt x="299" y="1328"/>
                </a:lnTo>
                <a:lnTo>
                  <a:pt x="297" y="1327"/>
                </a:lnTo>
                <a:lnTo>
                  <a:pt x="295" y="1322"/>
                </a:lnTo>
                <a:lnTo>
                  <a:pt x="290" y="1307"/>
                </a:lnTo>
                <a:lnTo>
                  <a:pt x="285" y="1285"/>
                </a:lnTo>
                <a:lnTo>
                  <a:pt x="281" y="1262"/>
                </a:lnTo>
                <a:lnTo>
                  <a:pt x="273" y="1216"/>
                </a:lnTo>
                <a:lnTo>
                  <a:pt x="269" y="1195"/>
                </a:lnTo>
                <a:lnTo>
                  <a:pt x="284" y="12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A441BCB4-A7CA-4894-8C83-395EE68571C2}"/>
              </a:ext>
            </a:extLst>
          </p:cNvPr>
          <p:cNvSpPr>
            <a:spLocks noEditPoints="1"/>
          </p:cNvSpPr>
          <p:nvPr/>
        </p:nvSpPr>
        <p:spPr bwMode="auto">
          <a:xfrm>
            <a:off x="4637966" y="773705"/>
            <a:ext cx="607766" cy="1718785"/>
          </a:xfrm>
          <a:custGeom>
            <a:avLst/>
            <a:gdLst>
              <a:gd name="T0" fmla="*/ 129 w 535"/>
              <a:gd name="T1" fmla="*/ 809 h 1513"/>
              <a:gd name="T2" fmla="*/ 94 w 535"/>
              <a:gd name="T3" fmla="*/ 948 h 1513"/>
              <a:gd name="T4" fmla="*/ 104 w 535"/>
              <a:gd name="T5" fmla="*/ 1027 h 1513"/>
              <a:gd name="T6" fmla="*/ 63 w 535"/>
              <a:gd name="T7" fmla="*/ 1063 h 1513"/>
              <a:gd name="T8" fmla="*/ 62 w 535"/>
              <a:gd name="T9" fmla="*/ 1094 h 1513"/>
              <a:gd name="T10" fmla="*/ 60 w 535"/>
              <a:gd name="T11" fmla="*/ 1136 h 1513"/>
              <a:gd name="T12" fmla="*/ 108 w 535"/>
              <a:gd name="T13" fmla="*/ 1164 h 1513"/>
              <a:gd name="T14" fmla="*/ 122 w 535"/>
              <a:gd name="T15" fmla="*/ 1379 h 1513"/>
              <a:gd name="T16" fmla="*/ 161 w 535"/>
              <a:gd name="T17" fmla="*/ 1397 h 1513"/>
              <a:gd name="T18" fmla="*/ 223 w 535"/>
              <a:gd name="T19" fmla="*/ 1220 h 1513"/>
              <a:gd name="T20" fmla="*/ 234 w 535"/>
              <a:gd name="T21" fmla="*/ 1356 h 1513"/>
              <a:gd name="T22" fmla="*/ 263 w 535"/>
              <a:gd name="T23" fmla="*/ 1510 h 1513"/>
              <a:gd name="T24" fmla="*/ 316 w 535"/>
              <a:gd name="T25" fmla="*/ 1470 h 1513"/>
              <a:gd name="T26" fmla="*/ 362 w 535"/>
              <a:gd name="T27" fmla="*/ 1304 h 1513"/>
              <a:gd name="T28" fmla="*/ 397 w 535"/>
              <a:gd name="T29" fmla="*/ 1275 h 1513"/>
              <a:gd name="T30" fmla="*/ 392 w 535"/>
              <a:gd name="T31" fmla="*/ 1141 h 1513"/>
              <a:gd name="T32" fmla="*/ 409 w 535"/>
              <a:gd name="T33" fmla="*/ 1043 h 1513"/>
              <a:gd name="T34" fmla="*/ 433 w 535"/>
              <a:gd name="T35" fmla="*/ 920 h 1513"/>
              <a:gd name="T36" fmla="*/ 486 w 535"/>
              <a:gd name="T37" fmla="*/ 858 h 1513"/>
              <a:gd name="T38" fmla="*/ 535 w 535"/>
              <a:gd name="T39" fmla="*/ 576 h 1513"/>
              <a:gd name="T40" fmla="*/ 513 w 535"/>
              <a:gd name="T41" fmla="*/ 556 h 1513"/>
              <a:gd name="T42" fmla="*/ 517 w 535"/>
              <a:gd name="T43" fmla="*/ 520 h 1513"/>
              <a:gd name="T44" fmla="*/ 517 w 535"/>
              <a:gd name="T45" fmla="*/ 470 h 1513"/>
              <a:gd name="T46" fmla="*/ 478 w 535"/>
              <a:gd name="T47" fmla="*/ 427 h 1513"/>
              <a:gd name="T48" fmla="*/ 460 w 535"/>
              <a:gd name="T49" fmla="*/ 333 h 1513"/>
              <a:gd name="T50" fmla="*/ 337 w 535"/>
              <a:gd name="T51" fmla="*/ 234 h 1513"/>
              <a:gd name="T52" fmla="*/ 311 w 535"/>
              <a:gd name="T53" fmla="*/ 208 h 1513"/>
              <a:gd name="T54" fmla="*/ 326 w 535"/>
              <a:gd name="T55" fmla="*/ 198 h 1513"/>
              <a:gd name="T56" fmla="*/ 399 w 535"/>
              <a:gd name="T57" fmla="*/ 182 h 1513"/>
              <a:gd name="T58" fmla="*/ 328 w 535"/>
              <a:gd name="T59" fmla="*/ 34 h 1513"/>
              <a:gd name="T60" fmla="*/ 260 w 535"/>
              <a:gd name="T61" fmla="*/ 0 h 1513"/>
              <a:gd name="T62" fmla="*/ 183 w 535"/>
              <a:gd name="T63" fmla="*/ 44 h 1513"/>
              <a:gd name="T64" fmla="*/ 110 w 535"/>
              <a:gd name="T65" fmla="*/ 128 h 1513"/>
              <a:gd name="T66" fmla="*/ 164 w 535"/>
              <a:gd name="T67" fmla="*/ 159 h 1513"/>
              <a:gd name="T68" fmla="*/ 170 w 535"/>
              <a:gd name="T69" fmla="*/ 190 h 1513"/>
              <a:gd name="T70" fmla="*/ 203 w 535"/>
              <a:gd name="T71" fmla="*/ 219 h 1513"/>
              <a:gd name="T72" fmla="*/ 157 w 535"/>
              <a:gd name="T73" fmla="*/ 235 h 1513"/>
              <a:gd name="T74" fmla="*/ 65 w 535"/>
              <a:gd name="T75" fmla="*/ 291 h 1513"/>
              <a:gd name="T76" fmla="*/ 6 w 535"/>
              <a:gd name="T77" fmla="*/ 461 h 1513"/>
              <a:gd name="T78" fmla="*/ 5 w 535"/>
              <a:gd name="T79" fmla="*/ 521 h 1513"/>
              <a:gd name="T80" fmla="*/ 69 w 535"/>
              <a:gd name="T81" fmla="*/ 546 h 1513"/>
              <a:gd name="T82" fmla="*/ 43 w 535"/>
              <a:gd name="T83" fmla="*/ 716 h 1513"/>
              <a:gd name="T84" fmla="*/ 65 w 535"/>
              <a:gd name="T85" fmla="*/ 786 h 1513"/>
              <a:gd name="T86" fmla="*/ 310 w 535"/>
              <a:gd name="T87" fmla="*/ 1373 h 1513"/>
              <a:gd name="T88" fmla="*/ 279 w 535"/>
              <a:gd name="T89" fmla="*/ 1462 h 1513"/>
              <a:gd name="T90" fmla="*/ 134 w 535"/>
              <a:gd name="T91" fmla="*/ 1195 h 1513"/>
              <a:gd name="T92" fmla="*/ 159 w 535"/>
              <a:gd name="T93" fmla="*/ 1199 h 1513"/>
              <a:gd name="T94" fmla="*/ 174 w 535"/>
              <a:gd name="T95" fmla="*/ 1255 h 1513"/>
              <a:gd name="T96" fmla="*/ 143 w 535"/>
              <a:gd name="T97" fmla="*/ 1369 h 1513"/>
              <a:gd name="T98" fmla="*/ 169 w 535"/>
              <a:gd name="T99" fmla="*/ 1042 h 1513"/>
              <a:gd name="T100" fmla="*/ 208 w 535"/>
              <a:gd name="T101" fmla="*/ 1052 h 1513"/>
              <a:gd name="T102" fmla="*/ 187 w 535"/>
              <a:gd name="T103" fmla="*/ 1094 h 1513"/>
              <a:gd name="T104" fmla="*/ 169 w 535"/>
              <a:gd name="T105" fmla="*/ 1060 h 1513"/>
              <a:gd name="T106" fmla="*/ 208 w 535"/>
              <a:gd name="T107" fmla="*/ 1037 h 1513"/>
              <a:gd name="T108" fmla="*/ 179 w 535"/>
              <a:gd name="T109" fmla="*/ 1022 h 1513"/>
              <a:gd name="T110" fmla="*/ 312 w 535"/>
              <a:gd name="T111" fmla="*/ 1245 h 1513"/>
              <a:gd name="T112" fmla="*/ 293 w 535"/>
              <a:gd name="T113" fmla="*/ 1146 h 1513"/>
              <a:gd name="T114" fmla="*/ 276 w 535"/>
              <a:gd name="T115" fmla="*/ 1183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5" h="1513">
                <a:moveTo>
                  <a:pt x="69" y="794"/>
                </a:moveTo>
                <a:lnTo>
                  <a:pt x="69" y="794"/>
                </a:lnTo>
                <a:lnTo>
                  <a:pt x="76" y="799"/>
                </a:lnTo>
                <a:lnTo>
                  <a:pt x="84" y="801"/>
                </a:lnTo>
                <a:lnTo>
                  <a:pt x="93" y="805"/>
                </a:lnTo>
                <a:lnTo>
                  <a:pt x="103" y="806"/>
                </a:lnTo>
                <a:lnTo>
                  <a:pt x="120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5" y="827"/>
                </a:lnTo>
                <a:lnTo>
                  <a:pt x="120" y="861"/>
                </a:lnTo>
                <a:lnTo>
                  <a:pt x="114" y="908"/>
                </a:lnTo>
                <a:lnTo>
                  <a:pt x="114" y="908"/>
                </a:lnTo>
                <a:lnTo>
                  <a:pt x="107" y="924"/>
                </a:lnTo>
                <a:lnTo>
                  <a:pt x="94" y="948"/>
                </a:lnTo>
                <a:lnTo>
                  <a:pt x="94" y="948"/>
                </a:lnTo>
                <a:lnTo>
                  <a:pt x="91" y="955"/>
                </a:lnTo>
                <a:lnTo>
                  <a:pt x="88" y="962"/>
                </a:lnTo>
                <a:lnTo>
                  <a:pt x="87" y="969"/>
                </a:lnTo>
                <a:lnTo>
                  <a:pt x="88" y="971"/>
                </a:lnTo>
                <a:lnTo>
                  <a:pt x="89" y="972"/>
                </a:lnTo>
                <a:lnTo>
                  <a:pt x="104" y="977"/>
                </a:lnTo>
                <a:lnTo>
                  <a:pt x="104" y="977"/>
                </a:lnTo>
                <a:lnTo>
                  <a:pt x="104" y="998"/>
                </a:lnTo>
                <a:lnTo>
                  <a:pt x="105" y="1016"/>
                </a:lnTo>
                <a:lnTo>
                  <a:pt x="104" y="1027"/>
                </a:lnTo>
                <a:lnTo>
                  <a:pt x="104" y="1027"/>
                </a:lnTo>
                <a:lnTo>
                  <a:pt x="103" y="1033"/>
                </a:lnTo>
                <a:lnTo>
                  <a:pt x="102" y="1039"/>
                </a:lnTo>
                <a:lnTo>
                  <a:pt x="98" y="1044"/>
                </a:lnTo>
                <a:lnTo>
                  <a:pt x="94" y="1047"/>
                </a:lnTo>
                <a:lnTo>
                  <a:pt x="94" y="1047"/>
                </a:lnTo>
                <a:lnTo>
                  <a:pt x="78" y="1054"/>
                </a:lnTo>
                <a:lnTo>
                  <a:pt x="65" y="1062"/>
                </a:lnTo>
                <a:lnTo>
                  <a:pt x="65" y="1062"/>
                </a:lnTo>
                <a:lnTo>
                  <a:pt x="63" y="1063"/>
                </a:lnTo>
                <a:lnTo>
                  <a:pt x="60" y="1066"/>
                </a:lnTo>
                <a:lnTo>
                  <a:pt x="60" y="1066"/>
                </a:lnTo>
                <a:lnTo>
                  <a:pt x="56" y="1074"/>
                </a:lnTo>
                <a:lnTo>
                  <a:pt x="55" y="1081"/>
                </a:lnTo>
                <a:lnTo>
                  <a:pt x="55" y="1081"/>
                </a:lnTo>
                <a:lnTo>
                  <a:pt x="55" y="1085"/>
                </a:lnTo>
                <a:lnTo>
                  <a:pt x="56" y="1089"/>
                </a:lnTo>
                <a:lnTo>
                  <a:pt x="60" y="1091"/>
                </a:lnTo>
                <a:lnTo>
                  <a:pt x="60" y="1091"/>
                </a:lnTo>
                <a:lnTo>
                  <a:pt x="62" y="1094"/>
                </a:lnTo>
                <a:lnTo>
                  <a:pt x="65" y="1096"/>
                </a:lnTo>
                <a:lnTo>
                  <a:pt x="65" y="1096"/>
                </a:lnTo>
                <a:lnTo>
                  <a:pt x="62" y="1102"/>
                </a:lnTo>
                <a:lnTo>
                  <a:pt x="58" y="1115"/>
                </a:lnTo>
                <a:lnTo>
                  <a:pt x="57" y="1122"/>
                </a:lnTo>
                <a:lnTo>
                  <a:pt x="57" y="1128"/>
                </a:lnTo>
                <a:lnTo>
                  <a:pt x="57" y="1133"/>
                </a:lnTo>
                <a:lnTo>
                  <a:pt x="58" y="1135"/>
                </a:lnTo>
                <a:lnTo>
                  <a:pt x="60" y="1136"/>
                </a:lnTo>
                <a:lnTo>
                  <a:pt x="60" y="1136"/>
                </a:lnTo>
                <a:lnTo>
                  <a:pt x="78" y="1142"/>
                </a:lnTo>
                <a:lnTo>
                  <a:pt x="89" y="1146"/>
                </a:lnTo>
                <a:lnTo>
                  <a:pt x="89" y="1146"/>
                </a:lnTo>
                <a:lnTo>
                  <a:pt x="89" y="1146"/>
                </a:lnTo>
                <a:lnTo>
                  <a:pt x="88" y="1147"/>
                </a:lnTo>
                <a:lnTo>
                  <a:pt x="91" y="1151"/>
                </a:lnTo>
                <a:lnTo>
                  <a:pt x="94" y="1156"/>
                </a:lnTo>
                <a:lnTo>
                  <a:pt x="94" y="1156"/>
                </a:lnTo>
                <a:lnTo>
                  <a:pt x="100" y="1161"/>
                </a:lnTo>
                <a:lnTo>
                  <a:pt x="108" y="1164"/>
                </a:lnTo>
                <a:lnTo>
                  <a:pt x="114" y="1166"/>
                </a:lnTo>
                <a:lnTo>
                  <a:pt x="114" y="1166"/>
                </a:lnTo>
                <a:lnTo>
                  <a:pt x="112" y="1202"/>
                </a:lnTo>
                <a:lnTo>
                  <a:pt x="110" y="1239"/>
                </a:lnTo>
                <a:lnTo>
                  <a:pt x="109" y="1282"/>
                </a:lnTo>
                <a:lnTo>
                  <a:pt x="110" y="1304"/>
                </a:lnTo>
                <a:lnTo>
                  <a:pt x="112" y="1325"/>
                </a:lnTo>
                <a:lnTo>
                  <a:pt x="114" y="1345"/>
                </a:lnTo>
                <a:lnTo>
                  <a:pt x="118" y="1364"/>
                </a:lnTo>
                <a:lnTo>
                  <a:pt x="122" y="1379"/>
                </a:lnTo>
                <a:lnTo>
                  <a:pt x="128" y="1391"/>
                </a:lnTo>
                <a:lnTo>
                  <a:pt x="131" y="1396"/>
                </a:lnTo>
                <a:lnTo>
                  <a:pt x="135" y="1400"/>
                </a:lnTo>
                <a:lnTo>
                  <a:pt x="139" y="1402"/>
                </a:lnTo>
                <a:lnTo>
                  <a:pt x="144" y="1404"/>
                </a:lnTo>
                <a:lnTo>
                  <a:pt x="144" y="1404"/>
                </a:lnTo>
                <a:lnTo>
                  <a:pt x="149" y="1404"/>
                </a:lnTo>
                <a:lnTo>
                  <a:pt x="154" y="1402"/>
                </a:lnTo>
                <a:lnTo>
                  <a:pt x="157" y="1401"/>
                </a:lnTo>
                <a:lnTo>
                  <a:pt x="161" y="1397"/>
                </a:lnTo>
                <a:lnTo>
                  <a:pt x="170" y="1389"/>
                </a:lnTo>
                <a:lnTo>
                  <a:pt x="176" y="1378"/>
                </a:lnTo>
                <a:lnTo>
                  <a:pt x="183" y="1364"/>
                </a:lnTo>
                <a:lnTo>
                  <a:pt x="188" y="1349"/>
                </a:lnTo>
                <a:lnTo>
                  <a:pt x="193" y="1332"/>
                </a:lnTo>
                <a:lnTo>
                  <a:pt x="198" y="1314"/>
                </a:lnTo>
                <a:lnTo>
                  <a:pt x="205" y="1280"/>
                </a:lnTo>
                <a:lnTo>
                  <a:pt x="210" y="1250"/>
                </a:lnTo>
                <a:lnTo>
                  <a:pt x="213" y="1220"/>
                </a:lnTo>
                <a:lnTo>
                  <a:pt x="223" y="1220"/>
                </a:lnTo>
                <a:lnTo>
                  <a:pt x="223" y="1220"/>
                </a:lnTo>
                <a:lnTo>
                  <a:pt x="224" y="1236"/>
                </a:lnTo>
                <a:lnTo>
                  <a:pt x="227" y="1250"/>
                </a:lnTo>
                <a:lnTo>
                  <a:pt x="228" y="1260"/>
                </a:lnTo>
                <a:lnTo>
                  <a:pt x="228" y="1260"/>
                </a:lnTo>
                <a:lnTo>
                  <a:pt x="234" y="1276"/>
                </a:lnTo>
                <a:lnTo>
                  <a:pt x="238" y="1285"/>
                </a:lnTo>
                <a:lnTo>
                  <a:pt x="238" y="1285"/>
                </a:lnTo>
                <a:lnTo>
                  <a:pt x="236" y="1321"/>
                </a:lnTo>
                <a:lnTo>
                  <a:pt x="234" y="1356"/>
                </a:lnTo>
                <a:lnTo>
                  <a:pt x="236" y="1399"/>
                </a:lnTo>
                <a:lnTo>
                  <a:pt x="236" y="1420"/>
                </a:lnTo>
                <a:lnTo>
                  <a:pt x="238" y="1441"/>
                </a:lnTo>
                <a:lnTo>
                  <a:pt x="240" y="1459"/>
                </a:lnTo>
                <a:lnTo>
                  <a:pt x="244" y="1477"/>
                </a:lnTo>
                <a:lnTo>
                  <a:pt x="249" y="1492"/>
                </a:lnTo>
                <a:lnTo>
                  <a:pt x="252" y="1498"/>
                </a:lnTo>
                <a:lnTo>
                  <a:pt x="255" y="1503"/>
                </a:lnTo>
                <a:lnTo>
                  <a:pt x="259" y="1506"/>
                </a:lnTo>
                <a:lnTo>
                  <a:pt x="263" y="1510"/>
                </a:lnTo>
                <a:lnTo>
                  <a:pt x="268" y="1511"/>
                </a:lnTo>
                <a:lnTo>
                  <a:pt x="273" y="1513"/>
                </a:lnTo>
                <a:lnTo>
                  <a:pt x="273" y="1513"/>
                </a:lnTo>
                <a:lnTo>
                  <a:pt x="278" y="1513"/>
                </a:lnTo>
                <a:lnTo>
                  <a:pt x="283" y="1510"/>
                </a:lnTo>
                <a:lnTo>
                  <a:pt x="288" y="1508"/>
                </a:lnTo>
                <a:lnTo>
                  <a:pt x="291" y="1505"/>
                </a:lnTo>
                <a:lnTo>
                  <a:pt x="300" y="1497"/>
                </a:lnTo>
                <a:lnTo>
                  <a:pt x="309" y="1484"/>
                </a:lnTo>
                <a:lnTo>
                  <a:pt x="316" y="1470"/>
                </a:lnTo>
                <a:lnTo>
                  <a:pt x="322" y="1456"/>
                </a:lnTo>
                <a:lnTo>
                  <a:pt x="328" y="1438"/>
                </a:lnTo>
                <a:lnTo>
                  <a:pt x="335" y="1421"/>
                </a:lnTo>
                <a:lnTo>
                  <a:pt x="343" y="1386"/>
                </a:lnTo>
                <a:lnTo>
                  <a:pt x="351" y="1355"/>
                </a:lnTo>
                <a:lnTo>
                  <a:pt x="357" y="1319"/>
                </a:lnTo>
                <a:lnTo>
                  <a:pt x="357" y="1319"/>
                </a:lnTo>
                <a:lnTo>
                  <a:pt x="358" y="1311"/>
                </a:lnTo>
                <a:lnTo>
                  <a:pt x="361" y="1307"/>
                </a:lnTo>
                <a:lnTo>
                  <a:pt x="362" y="1304"/>
                </a:lnTo>
                <a:lnTo>
                  <a:pt x="377" y="1304"/>
                </a:lnTo>
                <a:lnTo>
                  <a:pt x="377" y="1304"/>
                </a:lnTo>
                <a:lnTo>
                  <a:pt x="378" y="1299"/>
                </a:lnTo>
                <a:lnTo>
                  <a:pt x="379" y="1297"/>
                </a:lnTo>
                <a:lnTo>
                  <a:pt x="382" y="1295"/>
                </a:lnTo>
                <a:lnTo>
                  <a:pt x="382" y="1295"/>
                </a:lnTo>
                <a:lnTo>
                  <a:pt x="385" y="1292"/>
                </a:lnTo>
                <a:lnTo>
                  <a:pt x="389" y="1286"/>
                </a:lnTo>
                <a:lnTo>
                  <a:pt x="397" y="1275"/>
                </a:lnTo>
                <a:lnTo>
                  <a:pt x="397" y="1275"/>
                </a:lnTo>
                <a:lnTo>
                  <a:pt x="398" y="1271"/>
                </a:lnTo>
                <a:lnTo>
                  <a:pt x="397" y="1267"/>
                </a:lnTo>
                <a:lnTo>
                  <a:pt x="394" y="1266"/>
                </a:lnTo>
                <a:lnTo>
                  <a:pt x="392" y="1265"/>
                </a:lnTo>
                <a:lnTo>
                  <a:pt x="387" y="1265"/>
                </a:lnTo>
                <a:lnTo>
                  <a:pt x="377" y="1255"/>
                </a:lnTo>
                <a:lnTo>
                  <a:pt x="367" y="1250"/>
                </a:lnTo>
                <a:lnTo>
                  <a:pt x="372" y="1161"/>
                </a:lnTo>
                <a:lnTo>
                  <a:pt x="372" y="1161"/>
                </a:lnTo>
                <a:lnTo>
                  <a:pt x="392" y="1141"/>
                </a:lnTo>
                <a:lnTo>
                  <a:pt x="404" y="1124"/>
                </a:lnTo>
                <a:lnTo>
                  <a:pt x="409" y="1117"/>
                </a:lnTo>
                <a:lnTo>
                  <a:pt x="411" y="1111"/>
                </a:lnTo>
                <a:lnTo>
                  <a:pt x="411" y="1111"/>
                </a:lnTo>
                <a:lnTo>
                  <a:pt x="411" y="1106"/>
                </a:lnTo>
                <a:lnTo>
                  <a:pt x="410" y="1100"/>
                </a:lnTo>
                <a:lnTo>
                  <a:pt x="407" y="1086"/>
                </a:lnTo>
                <a:lnTo>
                  <a:pt x="402" y="1071"/>
                </a:lnTo>
                <a:lnTo>
                  <a:pt x="402" y="1071"/>
                </a:lnTo>
                <a:lnTo>
                  <a:pt x="409" y="1043"/>
                </a:lnTo>
                <a:lnTo>
                  <a:pt x="416" y="1022"/>
                </a:lnTo>
                <a:lnTo>
                  <a:pt x="421" y="1007"/>
                </a:lnTo>
                <a:lnTo>
                  <a:pt x="421" y="1007"/>
                </a:lnTo>
                <a:lnTo>
                  <a:pt x="425" y="1001"/>
                </a:lnTo>
                <a:lnTo>
                  <a:pt x="428" y="998"/>
                </a:lnTo>
                <a:lnTo>
                  <a:pt x="430" y="995"/>
                </a:lnTo>
                <a:lnTo>
                  <a:pt x="431" y="987"/>
                </a:lnTo>
                <a:lnTo>
                  <a:pt x="431" y="987"/>
                </a:lnTo>
                <a:lnTo>
                  <a:pt x="433" y="962"/>
                </a:lnTo>
                <a:lnTo>
                  <a:pt x="433" y="920"/>
                </a:lnTo>
                <a:lnTo>
                  <a:pt x="431" y="863"/>
                </a:lnTo>
                <a:lnTo>
                  <a:pt x="431" y="863"/>
                </a:lnTo>
                <a:lnTo>
                  <a:pt x="439" y="864"/>
                </a:lnTo>
                <a:lnTo>
                  <a:pt x="456" y="864"/>
                </a:lnTo>
                <a:lnTo>
                  <a:pt x="466" y="864"/>
                </a:lnTo>
                <a:lnTo>
                  <a:pt x="475" y="863"/>
                </a:lnTo>
                <a:lnTo>
                  <a:pt x="482" y="862"/>
                </a:lnTo>
                <a:lnTo>
                  <a:pt x="485" y="860"/>
                </a:lnTo>
                <a:lnTo>
                  <a:pt x="486" y="858"/>
                </a:lnTo>
                <a:lnTo>
                  <a:pt x="486" y="858"/>
                </a:lnTo>
                <a:lnTo>
                  <a:pt x="490" y="851"/>
                </a:lnTo>
                <a:lnTo>
                  <a:pt x="491" y="846"/>
                </a:lnTo>
                <a:lnTo>
                  <a:pt x="491" y="838"/>
                </a:lnTo>
                <a:lnTo>
                  <a:pt x="491" y="838"/>
                </a:lnTo>
                <a:lnTo>
                  <a:pt x="516" y="707"/>
                </a:lnTo>
                <a:lnTo>
                  <a:pt x="530" y="619"/>
                </a:lnTo>
                <a:lnTo>
                  <a:pt x="534" y="588"/>
                </a:lnTo>
                <a:lnTo>
                  <a:pt x="535" y="579"/>
                </a:lnTo>
                <a:lnTo>
                  <a:pt x="535" y="576"/>
                </a:lnTo>
                <a:lnTo>
                  <a:pt x="535" y="576"/>
                </a:lnTo>
                <a:lnTo>
                  <a:pt x="534" y="573"/>
                </a:lnTo>
                <a:lnTo>
                  <a:pt x="534" y="572"/>
                </a:lnTo>
                <a:lnTo>
                  <a:pt x="530" y="571"/>
                </a:lnTo>
                <a:lnTo>
                  <a:pt x="530" y="571"/>
                </a:lnTo>
                <a:lnTo>
                  <a:pt x="524" y="567"/>
                </a:lnTo>
                <a:lnTo>
                  <a:pt x="518" y="562"/>
                </a:lnTo>
                <a:lnTo>
                  <a:pt x="511" y="556"/>
                </a:lnTo>
                <a:lnTo>
                  <a:pt x="511" y="556"/>
                </a:lnTo>
                <a:lnTo>
                  <a:pt x="512" y="556"/>
                </a:lnTo>
                <a:lnTo>
                  <a:pt x="513" y="556"/>
                </a:lnTo>
                <a:lnTo>
                  <a:pt x="514" y="552"/>
                </a:lnTo>
                <a:lnTo>
                  <a:pt x="516" y="546"/>
                </a:lnTo>
                <a:lnTo>
                  <a:pt x="516" y="546"/>
                </a:lnTo>
                <a:lnTo>
                  <a:pt x="516" y="537"/>
                </a:lnTo>
                <a:lnTo>
                  <a:pt x="516" y="530"/>
                </a:lnTo>
                <a:lnTo>
                  <a:pt x="514" y="525"/>
                </a:lnTo>
                <a:lnTo>
                  <a:pt x="516" y="521"/>
                </a:lnTo>
                <a:lnTo>
                  <a:pt x="516" y="521"/>
                </a:lnTo>
                <a:lnTo>
                  <a:pt x="517" y="520"/>
                </a:lnTo>
                <a:lnTo>
                  <a:pt x="517" y="520"/>
                </a:lnTo>
                <a:lnTo>
                  <a:pt x="520" y="511"/>
                </a:lnTo>
                <a:lnTo>
                  <a:pt x="520" y="511"/>
                </a:lnTo>
                <a:lnTo>
                  <a:pt x="524" y="503"/>
                </a:lnTo>
                <a:lnTo>
                  <a:pt x="527" y="495"/>
                </a:lnTo>
                <a:lnTo>
                  <a:pt x="527" y="489"/>
                </a:lnTo>
                <a:lnTo>
                  <a:pt x="525" y="482"/>
                </a:lnTo>
                <a:lnTo>
                  <a:pt x="525" y="482"/>
                </a:lnTo>
                <a:lnTo>
                  <a:pt x="524" y="478"/>
                </a:lnTo>
                <a:lnTo>
                  <a:pt x="522" y="475"/>
                </a:lnTo>
                <a:lnTo>
                  <a:pt x="517" y="470"/>
                </a:lnTo>
                <a:lnTo>
                  <a:pt x="511" y="464"/>
                </a:lnTo>
                <a:lnTo>
                  <a:pt x="506" y="457"/>
                </a:lnTo>
                <a:lnTo>
                  <a:pt x="506" y="457"/>
                </a:lnTo>
                <a:lnTo>
                  <a:pt x="503" y="452"/>
                </a:lnTo>
                <a:lnTo>
                  <a:pt x="501" y="448"/>
                </a:lnTo>
                <a:lnTo>
                  <a:pt x="493" y="442"/>
                </a:lnTo>
                <a:lnTo>
                  <a:pt x="486" y="437"/>
                </a:lnTo>
                <a:lnTo>
                  <a:pt x="486" y="437"/>
                </a:lnTo>
                <a:lnTo>
                  <a:pt x="481" y="432"/>
                </a:lnTo>
                <a:lnTo>
                  <a:pt x="478" y="427"/>
                </a:lnTo>
                <a:lnTo>
                  <a:pt x="476" y="422"/>
                </a:lnTo>
                <a:lnTo>
                  <a:pt x="476" y="422"/>
                </a:lnTo>
                <a:lnTo>
                  <a:pt x="471" y="394"/>
                </a:lnTo>
                <a:lnTo>
                  <a:pt x="466" y="368"/>
                </a:lnTo>
                <a:lnTo>
                  <a:pt x="466" y="368"/>
                </a:lnTo>
                <a:lnTo>
                  <a:pt x="464" y="359"/>
                </a:lnTo>
                <a:lnTo>
                  <a:pt x="462" y="351"/>
                </a:lnTo>
                <a:lnTo>
                  <a:pt x="461" y="343"/>
                </a:lnTo>
                <a:lnTo>
                  <a:pt x="461" y="343"/>
                </a:lnTo>
                <a:lnTo>
                  <a:pt x="460" y="333"/>
                </a:lnTo>
                <a:lnTo>
                  <a:pt x="457" y="322"/>
                </a:lnTo>
                <a:lnTo>
                  <a:pt x="455" y="313"/>
                </a:lnTo>
                <a:lnTo>
                  <a:pt x="452" y="309"/>
                </a:lnTo>
                <a:lnTo>
                  <a:pt x="451" y="308"/>
                </a:lnTo>
                <a:lnTo>
                  <a:pt x="451" y="308"/>
                </a:lnTo>
                <a:lnTo>
                  <a:pt x="444" y="303"/>
                </a:lnTo>
                <a:lnTo>
                  <a:pt x="433" y="293"/>
                </a:lnTo>
                <a:lnTo>
                  <a:pt x="416" y="278"/>
                </a:lnTo>
                <a:lnTo>
                  <a:pt x="372" y="254"/>
                </a:lnTo>
                <a:lnTo>
                  <a:pt x="337" y="234"/>
                </a:lnTo>
                <a:lnTo>
                  <a:pt x="337" y="234"/>
                </a:lnTo>
                <a:lnTo>
                  <a:pt x="323" y="226"/>
                </a:lnTo>
                <a:lnTo>
                  <a:pt x="314" y="220"/>
                </a:lnTo>
                <a:lnTo>
                  <a:pt x="310" y="219"/>
                </a:lnTo>
                <a:lnTo>
                  <a:pt x="307" y="219"/>
                </a:lnTo>
                <a:lnTo>
                  <a:pt x="307" y="219"/>
                </a:lnTo>
                <a:lnTo>
                  <a:pt x="307" y="219"/>
                </a:lnTo>
                <a:lnTo>
                  <a:pt x="307" y="218"/>
                </a:lnTo>
                <a:lnTo>
                  <a:pt x="310" y="213"/>
                </a:lnTo>
                <a:lnTo>
                  <a:pt x="311" y="208"/>
                </a:lnTo>
                <a:lnTo>
                  <a:pt x="312" y="204"/>
                </a:lnTo>
                <a:lnTo>
                  <a:pt x="312" y="204"/>
                </a:lnTo>
                <a:lnTo>
                  <a:pt x="312" y="203"/>
                </a:lnTo>
                <a:lnTo>
                  <a:pt x="314" y="203"/>
                </a:lnTo>
                <a:lnTo>
                  <a:pt x="316" y="202"/>
                </a:lnTo>
                <a:lnTo>
                  <a:pt x="320" y="202"/>
                </a:lnTo>
                <a:lnTo>
                  <a:pt x="321" y="200"/>
                </a:lnTo>
                <a:lnTo>
                  <a:pt x="322" y="199"/>
                </a:lnTo>
                <a:lnTo>
                  <a:pt x="322" y="199"/>
                </a:lnTo>
                <a:lnTo>
                  <a:pt x="326" y="198"/>
                </a:lnTo>
                <a:lnTo>
                  <a:pt x="335" y="198"/>
                </a:lnTo>
                <a:lnTo>
                  <a:pt x="362" y="198"/>
                </a:lnTo>
                <a:lnTo>
                  <a:pt x="377" y="198"/>
                </a:lnTo>
                <a:lnTo>
                  <a:pt x="389" y="197"/>
                </a:lnTo>
                <a:lnTo>
                  <a:pt x="398" y="193"/>
                </a:lnTo>
                <a:lnTo>
                  <a:pt x="400" y="192"/>
                </a:lnTo>
                <a:lnTo>
                  <a:pt x="402" y="189"/>
                </a:lnTo>
                <a:lnTo>
                  <a:pt x="402" y="189"/>
                </a:lnTo>
                <a:lnTo>
                  <a:pt x="400" y="185"/>
                </a:lnTo>
                <a:lnTo>
                  <a:pt x="399" y="182"/>
                </a:lnTo>
                <a:lnTo>
                  <a:pt x="393" y="171"/>
                </a:lnTo>
                <a:lnTo>
                  <a:pt x="372" y="142"/>
                </a:lnTo>
                <a:lnTo>
                  <a:pt x="352" y="116"/>
                </a:lnTo>
                <a:lnTo>
                  <a:pt x="342" y="105"/>
                </a:lnTo>
                <a:lnTo>
                  <a:pt x="342" y="105"/>
                </a:lnTo>
                <a:lnTo>
                  <a:pt x="342" y="95"/>
                </a:lnTo>
                <a:lnTo>
                  <a:pt x="340" y="73"/>
                </a:lnTo>
                <a:lnTo>
                  <a:pt x="337" y="59"/>
                </a:lnTo>
                <a:lnTo>
                  <a:pt x="333" y="45"/>
                </a:lnTo>
                <a:lnTo>
                  <a:pt x="328" y="34"/>
                </a:lnTo>
                <a:lnTo>
                  <a:pt x="326" y="29"/>
                </a:lnTo>
                <a:lnTo>
                  <a:pt x="322" y="26"/>
                </a:lnTo>
                <a:lnTo>
                  <a:pt x="322" y="26"/>
                </a:lnTo>
                <a:lnTo>
                  <a:pt x="311" y="14"/>
                </a:lnTo>
                <a:lnTo>
                  <a:pt x="305" y="7"/>
                </a:lnTo>
                <a:lnTo>
                  <a:pt x="301" y="4"/>
                </a:lnTo>
                <a:lnTo>
                  <a:pt x="296" y="3"/>
                </a:lnTo>
                <a:lnTo>
                  <a:pt x="283" y="1"/>
                </a:lnTo>
                <a:lnTo>
                  <a:pt x="283" y="1"/>
                </a:lnTo>
                <a:lnTo>
                  <a:pt x="260" y="0"/>
                </a:lnTo>
                <a:lnTo>
                  <a:pt x="234" y="1"/>
                </a:lnTo>
                <a:lnTo>
                  <a:pt x="221" y="2"/>
                </a:lnTo>
                <a:lnTo>
                  <a:pt x="211" y="4"/>
                </a:lnTo>
                <a:lnTo>
                  <a:pt x="202" y="7"/>
                </a:lnTo>
                <a:lnTo>
                  <a:pt x="200" y="8"/>
                </a:lnTo>
                <a:lnTo>
                  <a:pt x="198" y="11"/>
                </a:lnTo>
                <a:lnTo>
                  <a:pt x="198" y="11"/>
                </a:lnTo>
                <a:lnTo>
                  <a:pt x="193" y="21"/>
                </a:lnTo>
                <a:lnTo>
                  <a:pt x="187" y="32"/>
                </a:lnTo>
                <a:lnTo>
                  <a:pt x="183" y="44"/>
                </a:lnTo>
                <a:lnTo>
                  <a:pt x="183" y="50"/>
                </a:lnTo>
                <a:lnTo>
                  <a:pt x="183" y="55"/>
                </a:lnTo>
                <a:lnTo>
                  <a:pt x="183" y="55"/>
                </a:lnTo>
                <a:lnTo>
                  <a:pt x="186" y="71"/>
                </a:lnTo>
                <a:lnTo>
                  <a:pt x="186" y="76"/>
                </a:lnTo>
                <a:lnTo>
                  <a:pt x="185" y="79"/>
                </a:lnTo>
                <a:lnTo>
                  <a:pt x="183" y="80"/>
                </a:lnTo>
                <a:lnTo>
                  <a:pt x="183" y="80"/>
                </a:lnTo>
                <a:lnTo>
                  <a:pt x="138" y="110"/>
                </a:lnTo>
                <a:lnTo>
                  <a:pt x="110" y="128"/>
                </a:lnTo>
                <a:lnTo>
                  <a:pt x="102" y="136"/>
                </a:lnTo>
                <a:lnTo>
                  <a:pt x="99" y="138"/>
                </a:lnTo>
                <a:lnTo>
                  <a:pt x="99" y="140"/>
                </a:lnTo>
                <a:lnTo>
                  <a:pt x="99" y="140"/>
                </a:lnTo>
                <a:lnTo>
                  <a:pt x="103" y="142"/>
                </a:lnTo>
                <a:lnTo>
                  <a:pt x="110" y="144"/>
                </a:lnTo>
                <a:lnTo>
                  <a:pt x="133" y="148"/>
                </a:lnTo>
                <a:lnTo>
                  <a:pt x="164" y="154"/>
                </a:lnTo>
                <a:lnTo>
                  <a:pt x="164" y="154"/>
                </a:lnTo>
                <a:lnTo>
                  <a:pt x="164" y="159"/>
                </a:lnTo>
                <a:lnTo>
                  <a:pt x="162" y="164"/>
                </a:lnTo>
                <a:lnTo>
                  <a:pt x="164" y="169"/>
                </a:lnTo>
                <a:lnTo>
                  <a:pt x="164" y="169"/>
                </a:lnTo>
                <a:lnTo>
                  <a:pt x="165" y="177"/>
                </a:lnTo>
                <a:lnTo>
                  <a:pt x="166" y="182"/>
                </a:lnTo>
                <a:lnTo>
                  <a:pt x="169" y="184"/>
                </a:lnTo>
                <a:lnTo>
                  <a:pt x="169" y="184"/>
                </a:lnTo>
                <a:lnTo>
                  <a:pt x="170" y="187"/>
                </a:lnTo>
                <a:lnTo>
                  <a:pt x="169" y="188"/>
                </a:lnTo>
                <a:lnTo>
                  <a:pt x="170" y="190"/>
                </a:lnTo>
                <a:lnTo>
                  <a:pt x="174" y="194"/>
                </a:lnTo>
                <a:lnTo>
                  <a:pt x="174" y="194"/>
                </a:lnTo>
                <a:lnTo>
                  <a:pt x="180" y="198"/>
                </a:lnTo>
                <a:lnTo>
                  <a:pt x="183" y="199"/>
                </a:lnTo>
                <a:lnTo>
                  <a:pt x="188" y="199"/>
                </a:lnTo>
                <a:lnTo>
                  <a:pt x="188" y="199"/>
                </a:lnTo>
                <a:lnTo>
                  <a:pt x="196" y="204"/>
                </a:lnTo>
                <a:lnTo>
                  <a:pt x="203" y="209"/>
                </a:lnTo>
                <a:lnTo>
                  <a:pt x="203" y="219"/>
                </a:lnTo>
                <a:lnTo>
                  <a:pt x="203" y="219"/>
                </a:lnTo>
                <a:lnTo>
                  <a:pt x="201" y="218"/>
                </a:lnTo>
                <a:lnTo>
                  <a:pt x="195" y="216"/>
                </a:lnTo>
                <a:lnTo>
                  <a:pt x="186" y="216"/>
                </a:lnTo>
                <a:lnTo>
                  <a:pt x="182" y="216"/>
                </a:lnTo>
                <a:lnTo>
                  <a:pt x="179" y="219"/>
                </a:lnTo>
                <a:lnTo>
                  <a:pt x="179" y="219"/>
                </a:lnTo>
                <a:lnTo>
                  <a:pt x="167" y="229"/>
                </a:lnTo>
                <a:lnTo>
                  <a:pt x="164" y="234"/>
                </a:lnTo>
                <a:lnTo>
                  <a:pt x="164" y="234"/>
                </a:lnTo>
                <a:lnTo>
                  <a:pt x="157" y="235"/>
                </a:lnTo>
                <a:lnTo>
                  <a:pt x="129" y="244"/>
                </a:lnTo>
                <a:lnTo>
                  <a:pt x="129" y="244"/>
                </a:lnTo>
                <a:lnTo>
                  <a:pt x="118" y="247"/>
                </a:lnTo>
                <a:lnTo>
                  <a:pt x="108" y="252"/>
                </a:lnTo>
                <a:lnTo>
                  <a:pt x="89" y="262"/>
                </a:lnTo>
                <a:lnTo>
                  <a:pt x="76" y="272"/>
                </a:lnTo>
                <a:lnTo>
                  <a:pt x="72" y="276"/>
                </a:lnTo>
                <a:lnTo>
                  <a:pt x="69" y="278"/>
                </a:lnTo>
                <a:lnTo>
                  <a:pt x="69" y="278"/>
                </a:lnTo>
                <a:lnTo>
                  <a:pt x="65" y="291"/>
                </a:lnTo>
                <a:lnTo>
                  <a:pt x="57" y="313"/>
                </a:lnTo>
                <a:lnTo>
                  <a:pt x="45" y="353"/>
                </a:lnTo>
                <a:lnTo>
                  <a:pt x="45" y="353"/>
                </a:lnTo>
                <a:lnTo>
                  <a:pt x="25" y="407"/>
                </a:lnTo>
                <a:lnTo>
                  <a:pt x="25" y="407"/>
                </a:lnTo>
                <a:lnTo>
                  <a:pt x="17" y="421"/>
                </a:lnTo>
                <a:lnTo>
                  <a:pt x="12" y="432"/>
                </a:lnTo>
                <a:lnTo>
                  <a:pt x="10" y="442"/>
                </a:lnTo>
                <a:lnTo>
                  <a:pt x="10" y="442"/>
                </a:lnTo>
                <a:lnTo>
                  <a:pt x="6" y="461"/>
                </a:lnTo>
                <a:lnTo>
                  <a:pt x="5" y="470"/>
                </a:lnTo>
                <a:lnTo>
                  <a:pt x="5" y="482"/>
                </a:lnTo>
                <a:lnTo>
                  <a:pt x="5" y="482"/>
                </a:lnTo>
                <a:lnTo>
                  <a:pt x="5" y="487"/>
                </a:lnTo>
                <a:lnTo>
                  <a:pt x="4" y="491"/>
                </a:lnTo>
                <a:lnTo>
                  <a:pt x="1" y="500"/>
                </a:lnTo>
                <a:lnTo>
                  <a:pt x="0" y="505"/>
                </a:lnTo>
                <a:lnTo>
                  <a:pt x="0" y="509"/>
                </a:lnTo>
                <a:lnTo>
                  <a:pt x="1" y="515"/>
                </a:lnTo>
                <a:lnTo>
                  <a:pt x="5" y="521"/>
                </a:lnTo>
                <a:lnTo>
                  <a:pt x="5" y="521"/>
                </a:lnTo>
                <a:lnTo>
                  <a:pt x="12" y="532"/>
                </a:lnTo>
                <a:lnTo>
                  <a:pt x="17" y="539"/>
                </a:lnTo>
                <a:lnTo>
                  <a:pt x="22" y="544"/>
                </a:lnTo>
                <a:lnTo>
                  <a:pt x="30" y="546"/>
                </a:lnTo>
                <a:lnTo>
                  <a:pt x="30" y="546"/>
                </a:lnTo>
                <a:lnTo>
                  <a:pt x="41" y="547"/>
                </a:lnTo>
                <a:lnTo>
                  <a:pt x="53" y="547"/>
                </a:lnTo>
                <a:lnTo>
                  <a:pt x="69" y="546"/>
                </a:lnTo>
                <a:lnTo>
                  <a:pt x="69" y="546"/>
                </a:lnTo>
                <a:lnTo>
                  <a:pt x="62" y="570"/>
                </a:lnTo>
                <a:lnTo>
                  <a:pt x="48" y="624"/>
                </a:lnTo>
                <a:lnTo>
                  <a:pt x="41" y="653"/>
                </a:lnTo>
                <a:lnTo>
                  <a:pt x="36" y="679"/>
                </a:lnTo>
                <a:lnTo>
                  <a:pt x="34" y="700"/>
                </a:lnTo>
                <a:lnTo>
                  <a:pt x="34" y="706"/>
                </a:lnTo>
                <a:lnTo>
                  <a:pt x="35" y="710"/>
                </a:lnTo>
                <a:lnTo>
                  <a:pt x="35" y="710"/>
                </a:lnTo>
                <a:lnTo>
                  <a:pt x="40" y="713"/>
                </a:lnTo>
                <a:lnTo>
                  <a:pt x="43" y="716"/>
                </a:lnTo>
                <a:lnTo>
                  <a:pt x="53" y="717"/>
                </a:lnTo>
                <a:lnTo>
                  <a:pt x="61" y="718"/>
                </a:lnTo>
                <a:lnTo>
                  <a:pt x="63" y="718"/>
                </a:lnTo>
                <a:lnTo>
                  <a:pt x="65" y="720"/>
                </a:lnTo>
                <a:lnTo>
                  <a:pt x="65" y="720"/>
                </a:lnTo>
                <a:lnTo>
                  <a:pt x="63" y="731"/>
                </a:lnTo>
                <a:lnTo>
                  <a:pt x="62" y="753"/>
                </a:lnTo>
                <a:lnTo>
                  <a:pt x="61" y="765"/>
                </a:lnTo>
                <a:lnTo>
                  <a:pt x="62" y="777"/>
                </a:lnTo>
                <a:lnTo>
                  <a:pt x="65" y="786"/>
                </a:lnTo>
                <a:lnTo>
                  <a:pt x="67" y="790"/>
                </a:lnTo>
                <a:lnTo>
                  <a:pt x="69" y="794"/>
                </a:lnTo>
                <a:lnTo>
                  <a:pt x="69" y="794"/>
                </a:lnTo>
                <a:close/>
                <a:moveTo>
                  <a:pt x="273" y="1270"/>
                </a:moveTo>
                <a:lnTo>
                  <a:pt x="283" y="1270"/>
                </a:lnTo>
                <a:lnTo>
                  <a:pt x="288" y="1285"/>
                </a:lnTo>
                <a:lnTo>
                  <a:pt x="322" y="1285"/>
                </a:lnTo>
                <a:lnTo>
                  <a:pt x="322" y="1285"/>
                </a:lnTo>
                <a:lnTo>
                  <a:pt x="319" y="1312"/>
                </a:lnTo>
                <a:lnTo>
                  <a:pt x="310" y="1373"/>
                </a:lnTo>
                <a:lnTo>
                  <a:pt x="304" y="1406"/>
                </a:lnTo>
                <a:lnTo>
                  <a:pt x="297" y="1435"/>
                </a:lnTo>
                <a:lnTo>
                  <a:pt x="294" y="1446"/>
                </a:lnTo>
                <a:lnTo>
                  <a:pt x="290" y="1454"/>
                </a:lnTo>
                <a:lnTo>
                  <a:pt x="286" y="1461"/>
                </a:lnTo>
                <a:lnTo>
                  <a:pt x="284" y="1462"/>
                </a:lnTo>
                <a:lnTo>
                  <a:pt x="283" y="1463"/>
                </a:lnTo>
                <a:lnTo>
                  <a:pt x="283" y="1463"/>
                </a:lnTo>
                <a:lnTo>
                  <a:pt x="281" y="1463"/>
                </a:lnTo>
                <a:lnTo>
                  <a:pt x="279" y="1462"/>
                </a:lnTo>
                <a:lnTo>
                  <a:pt x="276" y="1456"/>
                </a:lnTo>
                <a:lnTo>
                  <a:pt x="274" y="1446"/>
                </a:lnTo>
                <a:lnTo>
                  <a:pt x="273" y="1433"/>
                </a:lnTo>
                <a:lnTo>
                  <a:pt x="270" y="1404"/>
                </a:lnTo>
                <a:lnTo>
                  <a:pt x="270" y="1368"/>
                </a:lnTo>
                <a:lnTo>
                  <a:pt x="271" y="1301"/>
                </a:lnTo>
                <a:lnTo>
                  <a:pt x="273" y="1270"/>
                </a:lnTo>
                <a:lnTo>
                  <a:pt x="273" y="1270"/>
                </a:lnTo>
                <a:close/>
                <a:moveTo>
                  <a:pt x="134" y="1195"/>
                </a:moveTo>
                <a:lnTo>
                  <a:pt x="134" y="1195"/>
                </a:lnTo>
                <a:lnTo>
                  <a:pt x="135" y="1197"/>
                </a:lnTo>
                <a:lnTo>
                  <a:pt x="136" y="1198"/>
                </a:lnTo>
                <a:lnTo>
                  <a:pt x="141" y="1199"/>
                </a:lnTo>
                <a:lnTo>
                  <a:pt x="146" y="1199"/>
                </a:lnTo>
                <a:lnTo>
                  <a:pt x="149" y="1200"/>
                </a:lnTo>
                <a:lnTo>
                  <a:pt x="149" y="1200"/>
                </a:lnTo>
                <a:lnTo>
                  <a:pt x="151" y="1200"/>
                </a:lnTo>
                <a:lnTo>
                  <a:pt x="155" y="1199"/>
                </a:lnTo>
                <a:lnTo>
                  <a:pt x="157" y="1199"/>
                </a:lnTo>
                <a:lnTo>
                  <a:pt x="159" y="1199"/>
                </a:lnTo>
                <a:lnTo>
                  <a:pt x="159" y="1200"/>
                </a:lnTo>
                <a:lnTo>
                  <a:pt x="159" y="1200"/>
                </a:lnTo>
                <a:lnTo>
                  <a:pt x="157" y="1213"/>
                </a:lnTo>
                <a:lnTo>
                  <a:pt x="157" y="1221"/>
                </a:lnTo>
                <a:lnTo>
                  <a:pt x="159" y="1230"/>
                </a:lnTo>
                <a:lnTo>
                  <a:pt x="159" y="1230"/>
                </a:lnTo>
                <a:lnTo>
                  <a:pt x="162" y="1238"/>
                </a:lnTo>
                <a:lnTo>
                  <a:pt x="167" y="1246"/>
                </a:lnTo>
                <a:lnTo>
                  <a:pt x="174" y="1255"/>
                </a:lnTo>
                <a:lnTo>
                  <a:pt x="174" y="1255"/>
                </a:lnTo>
                <a:lnTo>
                  <a:pt x="171" y="1272"/>
                </a:lnTo>
                <a:lnTo>
                  <a:pt x="165" y="1312"/>
                </a:lnTo>
                <a:lnTo>
                  <a:pt x="161" y="1333"/>
                </a:lnTo>
                <a:lnTo>
                  <a:pt x="156" y="1352"/>
                </a:lnTo>
                <a:lnTo>
                  <a:pt x="153" y="1359"/>
                </a:lnTo>
                <a:lnTo>
                  <a:pt x="150" y="1364"/>
                </a:lnTo>
                <a:lnTo>
                  <a:pt x="148" y="1368"/>
                </a:lnTo>
                <a:lnTo>
                  <a:pt x="144" y="1369"/>
                </a:lnTo>
                <a:lnTo>
                  <a:pt x="144" y="1369"/>
                </a:lnTo>
                <a:lnTo>
                  <a:pt x="143" y="1369"/>
                </a:lnTo>
                <a:lnTo>
                  <a:pt x="141" y="1366"/>
                </a:lnTo>
                <a:lnTo>
                  <a:pt x="139" y="1361"/>
                </a:lnTo>
                <a:lnTo>
                  <a:pt x="136" y="1352"/>
                </a:lnTo>
                <a:lnTo>
                  <a:pt x="135" y="1340"/>
                </a:lnTo>
                <a:lnTo>
                  <a:pt x="133" y="1312"/>
                </a:lnTo>
                <a:lnTo>
                  <a:pt x="131" y="1280"/>
                </a:lnTo>
                <a:lnTo>
                  <a:pt x="133" y="1220"/>
                </a:lnTo>
                <a:lnTo>
                  <a:pt x="134" y="1195"/>
                </a:lnTo>
                <a:lnTo>
                  <a:pt x="134" y="1195"/>
                </a:lnTo>
                <a:close/>
                <a:moveTo>
                  <a:pt x="169" y="1042"/>
                </a:moveTo>
                <a:lnTo>
                  <a:pt x="169" y="1042"/>
                </a:lnTo>
                <a:lnTo>
                  <a:pt x="172" y="1042"/>
                </a:lnTo>
                <a:lnTo>
                  <a:pt x="181" y="1045"/>
                </a:lnTo>
                <a:lnTo>
                  <a:pt x="188" y="1049"/>
                </a:lnTo>
                <a:lnTo>
                  <a:pt x="193" y="1052"/>
                </a:lnTo>
                <a:lnTo>
                  <a:pt x="193" y="1052"/>
                </a:lnTo>
                <a:lnTo>
                  <a:pt x="197" y="1053"/>
                </a:lnTo>
                <a:lnTo>
                  <a:pt x="202" y="1052"/>
                </a:lnTo>
                <a:lnTo>
                  <a:pt x="206" y="1050"/>
                </a:lnTo>
                <a:lnTo>
                  <a:pt x="208" y="1052"/>
                </a:lnTo>
                <a:lnTo>
                  <a:pt x="208" y="1052"/>
                </a:lnTo>
                <a:lnTo>
                  <a:pt x="208" y="1052"/>
                </a:lnTo>
                <a:lnTo>
                  <a:pt x="213" y="1121"/>
                </a:lnTo>
                <a:lnTo>
                  <a:pt x="213" y="1121"/>
                </a:lnTo>
                <a:lnTo>
                  <a:pt x="207" y="1116"/>
                </a:lnTo>
                <a:lnTo>
                  <a:pt x="201" y="1110"/>
                </a:lnTo>
                <a:lnTo>
                  <a:pt x="193" y="1101"/>
                </a:lnTo>
                <a:lnTo>
                  <a:pt x="193" y="1101"/>
                </a:lnTo>
                <a:lnTo>
                  <a:pt x="188" y="1095"/>
                </a:lnTo>
                <a:lnTo>
                  <a:pt x="187" y="1094"/>
                </a:lnTo>
                <a:lnTo>
                  <a:pt x="186" y="1096"/>
                </a:lnTo>
                <a:lnTo>
                  <a:pt x="186" y="1096"/>
                </a:lnTo>
                <a:lnTo>
                  <a:pt x="183" y="1096"/>
                </a:lnTo>
                <a:lnTo>
                  <a:pt x="183" y="1096"/>
                </a:lnTo>
                <a:lnTo>
                  <a:pt x="179" y="1094"/>
                </a:lnTo>
                <a:lnTo>
                  <a:pt x="174" y="1090"/>
                </a:lnTo>
                <a:lnTo>
                  <a:pt x="170" y="1085"/>
                </a:lnTo>
                <a:lnTo>
                  <a:pt x="169" y="1081"/>
                </a:lnTo>
                <a:lnTo>
                  <a:pt x="169" y="1081"/>
                </a:lnTo>
                <a:lnTo>
                  <a:pt x="169" y="1060"/>
                </a:lnTo>
                <a:lnTo>
                  <a:pt x="167" y="1048"/>
                </a:lnTo>
                <a:lnTo>
                  <a:pt x="169" y="1042"/>
                </a:lnTo>
                <a:lnTo>
                  <a:pt x="169" y="1042"/>
                </a:lnTo>
                <a:close/>
                <a:moveTo>
                  <a:pt x="188" y="1002"/>
                </a:moveTo>
                <a:lnTo>
                  <a:pt x="188" y="1002"/>
                </a:lnTo>
                <a:lnTo>
                  <a:pt x="188" y="1001"/>
                </a:lnTo>
                <a:lnTo>
                  <a:pt x="191" y="1001"/>
                </a:lnTo>
                <a:lnTo>
                  <a:pt x="198" y="1001"/>
                </a:lnTo>
                <a:lnTo>
                  <a:pt x="208" y="1002"/>
                </a:lnTo>
                <a:lnTo>
                  <a:pt x="208" y="1037"/>
                </a:lnTo>
                <a:lnTo>
                  <a:pt x="208" y="1037"/>
                </a:lnTo>
                <a:lnTo>
                  <a:pt x="195" y="1034"/>
                </a:lnTo>
                <a:lnTo>
                  <a:pt x="185" y="1032"/>
                </a:lnTo>
                <a:lnTo>
                  <a:pt x="179" y="1032"/>
                </a:lnTo>
                <a:lnTo>
                  <a:pt x="179" y="1032"/>
                </a:lnTo>
                <a:lnTo>
                  <a:pt x="177" y="1032"/>
                </a:lnTo>
                <a:lnTo>
                  <a:pt x="177" y="1031"/>
                </a:lnTo>
                <a:lnTo>
                  <a:pt x="177" y="1027"/>
                </a:lnTo>
                <a:lnTo>
                  <a:pt x="179" y="1022"/>
                </a:lnTo>
                <a:lnTo>
                  <a:pt x="179" y="1022"/>
                </a:lnTo>
                <a:lnTo>
                  <a:pt x="187" y="1023"/>
                </a:lnTo>
                <a:lnTo>
                  <a:pt x="193" y="1023"/>
                </a:lnTo>
                <a:lnTo>
                  <a:pt x="198" y="1022"/>
                </a:lnTo>
                <a:lnTo>
                  <a:pt x="198" y="1022"/>
                </a:lnTo>
                <a:lnTo>
                  <a:pt x="200" y="1021"/>
                </a:lnTo>
                <a:lnTo>
                  <a:pt x="198" y="1018"/>
                </a:lnTo>
                <a:lnTo>
                  <a:pt x="196" y="1012"/>
                </a:lnTo>
                <a:lnTo>
                  <a:pt x="188" y="1002"/>
                </a:lnTo>
                <a:lnTo>
                  <a:pt x="188" y="1002"/>
                </a:lnTo>
                <a:close/>
                <a:moveTo>
                  <a:pt x="312" y="1245"/>
                </a:moveTo>
                <a:lnTo>
                  <a:pt x="297" y="1250"/>
                </a:lnTo>
                <a:lnTo>
                  <a:pt x="297" y="1250"/>
                </a:lnTo>
                <a:lnTo>
                  <a:pt x="296" y="1245"/>
                </a:lnTo>
                <a:lnTo>
                  <a:pt x="294" y="1242"/>
                </a:lnTo>
                <a:lnTo>
                  <a:pt x="293" y="1240"/>
                </a:lnTo>
                <a:lnTo>
                  <a:pt x="278" y="1235"/>
                </a:lnTo>
                <a:lnTo>
                  <a:pt x="278" y="1220"/>
                </a:lnTo>
                <a:lnTo>
                  <a:pt x="293" y="1220"/>
                </a:lnTo>
                <a:lnTo>
                  <a:pt x="312" y="1245"/>
                </a:lnTo>
                <a:close/>
                <a:moveTo>
                  <a:pt x="293" y="1146"/>
                </a:moveTo>
                <a:lnTo>
                  <a:pt x="293" y="1146"/>
                </a:lnTo>
                <a:lnTo>
                  <a:pt x="291" y="1154"/>
                </a:lnTo>
                <a:lnTo>
                  <a:pt x="288" y="1172"/>
                </a:lnTo>
                <a:lnTo>
                  <a:pt x="283" y="1195"/>
                </a:lnTo>
                <a:lnTo>
                  <a:pt x="283" y="1195"/>
                </a:lnTo>
                <a:lnTo>
                  <a:pt x="281" y="1193"/>
                </a:lnTo>
                <a:lnTo>
                  <a:pt x="278" y="1190"/>
                </a:lnTo>
                <a:lnTo>
                  <a:pt x="278" y="1190"/>
                </a:lnTo>
                <a:lnTo>
                  <a:pt x="276" y="1188"/>
                </a:lnTo>
                <a:lnTo>
                  <a:pt x="276" y="1183"/>
                </a:lnTo>
                <a:lnTo>
                  <a:pt x="276" y="1168"/>
                </a:lnTo>
                <a:lnTo>
                  <a:pt x="278" y="1146"/>
                </a:lnTo>
                <a:lnTo>
                  <a:pt x="278" y="1146"/>
                </a:lnTo>
                <a:lnTo>
                  <a:pt x="285" y="1145"/>
                </a:lnTo>
                <a:lnTo>
                  <a:pt x="290" y="1145"/>
                </a:lnTo>
                <a:lnTo>
                  <a:pt x="293" y="1146"/>
                </a:lnTo>
                <a:lnTo>
                  <a:pt x="293" y="11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275A8BDF-470D-4D3D-A766-5A4A665970DB}"/>
              </a:ext>
            </a:extLst>
          </p:cNvPr>
          <p:cNvSpPr>
            <a:spLocks noEditPoints="1"/>
          </p:cNvSpPr>
          <p:nvPr/>
        </p:nvSpPr>
        <p:spPr bwMode="auto">
          <a:xfrm>
            <a:off x="6541303" y="773705"/>
            <a:ext cx="585485" cy="1718785"/>
          </a:xfrm>
          <a:custGeom>
            <a:avLst/>
            <a:gdLst>
              <a:gd name="T0" fmla="*/ 27 w 544"/>
              <a:gd name="T1" fmla="*/ 604 h 1597"/>
              <a:gd name="T2" fmla="*/ 28 w 544"/>
              <a:gd name="T3" fmla="*/ 616 h 1597"/>
              <a:gd name="T4" fmla="*/ 44 w 544"/>
              <a:gd name="T5" fmla="*/ 638 h 1597"/>
              <a:gd name="T6" fmla="*/ 33 w 544"/>
              <a:gd name="T7" fmla="*/ 675 h 1597"/>
              <a:gd name="T8" fmla="*/ 38 w 544"/>
              <a:gd name="T9" fmla="*/ 779 h 1597"/>
              <a:gd name="T10" fmla="*/ 93 w 544"/>
              <a:gd name="T11" fmla="*/ 883 h 1597"/>
              <a:gd name="T12" fmla="*/ 112 w 544"/>
              <a:gd name="T13" fmla="*/ 972 h 1597"/>
              <a:gd name="T14" fmla="*/ 127 w 544"/>
              <a:gd name="T15" fmla="*/ 1096 h 1597"/>
              <a:gd name="T16" fmla="*/ 88 w 544"/>
              <a:gd name="T17" fmla="*/ 1155 h 1597"/>
              <a:gd name="T18" fmla="*/ 88 w 544"/>
              <a:gd name="T19" fmla="*/ 1200 h 1597"/>
              <a:gd name="T20" fmla="*/ 98 w 544"/>
              <a:gd name="T21" fmla="*/ 1230 h 1597"/>
              <a:gd name="T22" fmla="*/ 182 w 544"/>
              <a:gd name="T23" fmla="*/ 1255 h 1597"/>
              <a:gd name="T24" fmla="*/ 172 w 544"/>
              <a:gd name="T25" fmla="*/ 1271 h 1597"/>
              <a:gd name="T26" fmla="*/ 198 w 544"/>
              <a:gd name="T27" fmla="*/ 1518 h 1597"/>
              <a:gd name="T28" fmla="*/ 236 w 544"/>
              <a:gd name="T29" fmla="*/ 1597 h 1597"/>
              <a:gd name="T30" fmla="*/ 270 w 544"/>
              <a:gd name="T31" fmla="*/ 1567 h 1597"/>
              <a:gd name="T32" fmla="*/ 326 w 544"/>
              <a:gd name="T33" fmla="*/ 1384 h 1597"/>
              <a:gd name="T34" fmla="*/ 348 w 544"/>
              <a:gd name="T35" fmla="*/ 1474 h 1597"/>
              <a:gd name="T36" fmla="*/ 381 w 544"/>
              <a:gd name="T37" fmla="*/ 1471 h 1597"/>
              <a:gd name="T38" fmla="*/ 390 w 544"/>
              <a:gd name="T39" fmla="*/ 1329 h 1597"/>
              <a:gd name="T40" fmla="*/ 409 w 544"/>
              <a:gd name="T41" fmla="*/ 1353 h 1597"/>
              <a:gd name="T42" fmla="*/ 430 w 544"/>
              <a:gd name="T43" fmla="*/ 1357 h 1597"/>
              <a:gd name="T44" fmla="*/ 459 w 544"/>
              <a:gd name="T45" fmla="*/ 1399 h 1597"/>
              <a:gd name="T46" fmla="*/ 523 w 544"/>
              <a:gd name="T47" fmla="*/ 1376 h 1597"/>
              <a:gd name="T48" fmla="*/ 514 w 544"/>
              <a:gd name="T49" fmla="*/ 1344 h 1597"/>
              <a:gd name="T50" fmla="*/ 504 w 544"/>
              <a:gd name="T51" fmla="*/ 1275 h 1597"/>
              <a:gd name="T52" fmla="*/ 494 w 544"/>
              <a:gd name="T53" fmla="*/ 1218 h 1597"/>
              <a:gd name="T54" fmla="*/ 482 w 544"/>
              <a:gd name="T55" fmla="*/ 976 h 1597"/>
              <a:gd name="T56" fmla="*/ 467 w 544"/>
              <a:gd name="T57" fmla="*/ 841 h 1597"/>
              <a:gd name="T58" fmla="*/ 469 w 544"/>
              <a:gd name="T59" fmla="*/ 695 h 1597"/>
              <a:gd name="T60" fmla="*/ 457 w 544"/>
              <a:gd name="T61" fmla="*/ 622 h 1597"/>
              <a:gd name="T62" fmla="*/ 504 w 544"/>
              <a:gd name="T63" fmla="*/ 601 h 1597"/>
              <a:gd name="T64" fmla="*/ 536 w 544"/>
              <a:gd name="T65" fmla="*/ 564 h 1597"/>
              <a:gd name="T66" fmla="*/ 509 w 544"/>
              <a:gd name="T67" fmla="*/ 432 h 1597"/>
              <a:gd name="T68" fmla="*/ 479 w 544"/>
              <a:gd name="T69" fmla="*/ 375 h 1597"/>
              <a:gd name="T70" fmla="*/ 445 w 544"/>
              <a:gd name="T71" fmla="*/ 328 h 1597"/>
              <a:gd name="T72" fmla="*/ 375 w 544"/>
              <a:gd name="T73" fmla="*/ 261 h 1597"/>
              <a:gd name="T74" fmla="*/ 291 w 544"/>
              <a:gd name="T75" fmla="*/ 234 h 1597"/>
              <a:gd name="T76" fmla="*/ 241 w 544"/>
              <a:gd name="T77" fmla="*/ 179 h 1597"/>
              <a:gd name="T78" fmla="*/ 246 w 544"/>
              <a:gd name="T79" fmla="*/ 109 h 1597"/>
              <a:gd name="T80" fmla="*/ 207 w 544"/>
              <a:gd name="T81" fmla="*/ 18 h 1597"/>
              <a:gd name="T82" fmla="*/ 147 w 544"/>
              <a:gd name="T83" fmla="*/ 1 h 1597"/>
              <a:gd name="T84" fmla="*/ 108 w 544"/>
              <a:gd name="T85" fmla="*/ 26 h 1597"/>
              <a:gd name="T86" fmla="*/ 57 w 544"/>
              <a:gd name="T87" fmla="*/ 54 h 1597"/>
              <a:gd name="T88" fmla="*/ 47 w 544"/>
              <a:gd name="T89" fmla="*/ 135 h 1597"/>
              <a:gd name="T90" fmla="*/ 68 w 544"/>
              <a:gd name="T91" fmla="*/ 164 h 1597"/>
              <a:gd name="T92" fmla="*/ 75 w 544"/>
              <a:gd name="T93" fmla="*/ 183 h 1597"/>
              <a:gd name="T94" fmla="*/ 88 w 544"/>
              <a:gd name="T95" fmla="*/ 214 h 1597"/>
              <a:gd name="T96" fmla="*/ 33 w 544"/>
              <a:gd name="T97" fmla="*/ 348 h 1597"/>
              <a:gd name="T98" fmla="*/ 1 w 544"/>
              <a:gd name="T99" fmla="*/ 466 h 1597"/>
              <a:gd name="T100" fmla="*/ 18 w 544"/>
              <a:gd name="T101" fmla="*/ 511 h 1597"/>
              <a:gd name="T102" fmla="*/ 415 w 544"/>
              <a:gd name="T103" fmla="*/ 1250 h 1597"/>
              <a:gd name="T104" fmla="*/ 222 w 544"/>
              <a:gd name="T105" fmla="*/ 1310 h 1597"/>
              <a:gd name="T106" fmla="*/ 253 w 544"/>
              <a:gd name="T107" fmla="*/ 1494 h 1597"/>
              <a:gd name="T108" fmla="*/ 238 w 544"/>
              <a:gd name="T109" fmla="*/ 1515 h 1597"/>
              <a:gd name="T110" fmla="*/ 222 w 544"/>
              <a:gd name="T111" fmla="*/ 1310 h 1597"/>
              <a:gd name="T112" fmla="*/ 251 w 544"/>
              <a:gd name="T113" fmla="*/ 1186 h 1597"/>
              <a:gd name="T114" fmla="*/ 241 w 544"/>
              <a:gd name="T115" fmla="*/ 1230 h 1597"/>
              <a:gd name="T116" fmla="*/ 226 w 544"/>
              <a:gd name="T117" fmla="*/ 1052 h 1597"/>
              <a:gd name="T118" fmla="*/ 127 w 544"/>
              <a:gd name="T119" fmla="*/ 566 h 1597"/>
              <a:gd name="T120" fmla="*/ 151 w 544"/>
              <a:gd name="T121" fmla="*/ 597 h 1597"/>
              <a:gd name="T122" fmla="*/ 103 w 544"/>
              <a:gd name="T123" fmla="*/ 591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4" h="1597">
                <a:moveTo>
                  <a:pt x="3" y="576"/>
                </a:moveTo>
                <a:lnTo>
                  <a:pt x="3" y="576"/>
                </a:lnTo>
                <a:lnTo>
                  <a:pt x="3" y="581"/>
                </a:lnTo>
                <a:lnTo>
                  <a:pt x="6" y="585"/>
                </a:lnTo>
                <a:lnTo>
                  <a:pt x="8" y="590"/>
                </a:lnTo>
                <a:lnTo>
                  <a:pt x="13" y="593"/>
                </a:lnTo>
                <a:lnTo>
                  <a:pt x="21" y="601"/>
                </a:lnTo>
                <a:lnTo>
                  <a:pt x="27" y="604"/>
                </a:lnTo>
                <a:lnTo>
                  <a:pt x="27" y="604"/>
                </a:lnTo>
                <a:lnTo>
                  <a:pt x="28" y="606"/>
                </a:lnTo>
                <a:lnTo>
                  <a:pt x="27" y="604"/>
                </a:lnTo>
                <a:lnTo>
                  <a:pt x="27" y="604"/>
                </a:lnTo>
                <a:lnTo>
                  <a:pt x="26" y="606"/>
                </a:lnTo>
                <a:lnTo>
                  <a:pt x="26" y="607"/>
                </a:lnTo>
                <a:lnTo>
                  <a:pt x="28" y="616"/>
                </a:lnTo>
                <a:lnTo>
                  <a:pt x="28" y="616"/>
                </a:lnTo>
                <a:lnTo>
                  <a:pt x="31" y="621"/>
                </a:lnTo>
                <a:lnTo>
                  <a:pt x="33" y="624"/>
                </a:lnTo>
                <a:lnTo>
                  <a:pt x="38" y="629"/>
                </a:lnTo>
                <a:lnTo>
                  <a:pt x="42" y="632"/>
                </a:lnTo>
                <a:lnTo>
                  <a:pt x="43" y="634"/>
                </a:lnTo>
                <a:lnTo>
                  <a:pt x="43" y="635"/>
                </a:lnTo>
                <a:lnTo>
                  <a:pt x="43" y="635"/>
                </a:lnTo>
                <a:lnTo>
                  <a:pt x="44" y="638"/>
                </a:lnTo>
                <a:lnTo>
                  <a:pt x="47" y="640"/>
                </a:lnTo>
                <a:lnTo>
                  <a:pt x="53" y="647"/>
                </a:lnTo>
                <a:lnTo>
                  <a:pt x="63" y="655"/>
                </a:lnTo>
                <a:lnTo>
                  <a:pt x="63" y="655"/>
                </a:lnTo>
                <a:lnTo>
                  <a:pt x="57" y="658"/>
                </a:lnTo>
                <a:lnTo>
                  <a:pt x="46" y="665"/>
                </a:lnTo>
                <a:lnTo>
                  <a:pt x="38" y="670"/>
                </a:lnTo>
                <a:lnTo>
                  <a:pt x="33" y="675"/>
                </a:lnTo>
                <a:lnTo>
                  <a:pt x="29" y="680"/>
                </a:lnTo>
                <a:lnTo>
                  <a:pt x="28" y="682"/>
                </a:lnTo>
                <a:lnTo>
                  <a:pt x="28" y="685"/>
                </a:lnTo>
                <a:lnTo>
                  <a:pt x="28" y="685"/>
                </a:lnTo>
                <a:lnTo>
                  <a:pt x="32" y="732"/>
                </a:lnTo>
                <a:lnTo>
                  <a:pt x="36" y="761"/>
                </a:lnTo>
                <a:lnTo>
                  <a:pt x="38" y="779"/>
                </a:lnTo>
                <a:lnTo>
                  <a:pt x="38" y="779"/>
                </a:lnTo>
                <a:lnTo>
                  <a:pt x="48" y="830"/>
                </a:lnTo>
                <a:lnTo>
                  <a:pt x="54" y="858"/>
                </a:lnTo>
                <a:lnTo>
                  <a:pt x="57" y="868"/>
                </a:lnTo>
                <a:lnTo>
                  <a:pt x="58" y="873"/>
                </a:lnTo>
                <a:lnTo>
                  <a:pt x="58" y="873"/>
                </a:lnTo>
                <a:lnTo>
                  <a:pt x="65" y="876"/>
                </a:lnTo>
                <a:lnTo>
                  <a:pt x="77" y="880"/>
                </a:lnTo>
                <a:lnTo>
                  <a:pt x="93" y="883"/>
                </a:lnTo>
                <a:lnTo>
                  <a:pt x="93" y="883"/>
                </a:lnTo>
                <a:lnTo>
                  <a:pt x="96" y="920"/>
                </a:lnTo>
                <a:lnTo>
                  <a:pt x="101" y="949"/>
                </a:lnTo>
                <a:lnTo>
                  <a:pt x="105" y="960"/>
                </a:lnTo>
                <a:lnTo>
                  <a:pt x="108" y="967"/>
                </a:lnTo>
                <a:lnTo>
                  <a:pt x="108" y="967"/>
                </a:lnTo>
                <a:lnTo>
                  <a:pt x="110" y="971"/>
                </a:lnTo>
                <a:lnTo>
                  <a:pt x="112" y="972"/>
                </a:lnTo>
                <a:lnTo>
                  <a:pt x="115" y="972"/>
                </a:lnTo>
                <a:lnTo>
                  <a:pt x="115" y="972"/>
                </a:lnTo>
                <a:lnTo>
                  <a:pt x="116" y="975"/>
                </a:lnTo>
                <a:lnTo>
                  <a:pt x="117" y="987"/>
                </a:lnTo>
                <a:lnTo>
                  <a:pt x="117" y="987"/>
                </a:lnTo>
                <a:lnTo>
                  <a:pt x="125" y="1051"/>
                </a:lnTo>
                <a:lnTo>
                  <a:pt x="127" y="1082"/>
                </a:lnTo>
                <a:lnTo>
                  <a:pt x="127" y="1096"/>
                </a:lnTo>
                <a:lnTo>
                  <a:pt x="127" y="1096"/>
                </a:lnTo>
                <a:lnTo>
                  <a:pt x="121" y="1110"/>
                </a:lnTo>
                <a:lnTo>
                  <a:pt x="115" y="1120"/>
                </a:lnTo>
                <a:lnTo>
                  <a:pt x="108" y="1131"/>
                </a:lnTo>
                <a:lnTo>
                  <a:pt x="108" y="1131"/>
                </a:lnTo>
                <a:lnTo>
                  <a:pt x="99" y="1141"/>
                </a:lnTo>
                <a:lnTo>
                  <a:pt x="91" y="1150"/>
                </a:lnTo>
                <a:lnTo>
                  <a:pt x="88" y="1155"/>
                </a:lnTo>
                <a:lnTo>
                  <a:pt x="86" y="1158"/>
                </a:lnTo>
                <a:lnTo>
                  <a:pt x="86" y="1162"/>
                </a:lnTo>
                <a:lnTo>
                  <a:pt x="88" y="1166"/>
                </a:lnTo>
                <a:lnTo>
                  <a:pt x="98" y="1181"/>
                </a:lnTo>
                <a:lnTo>
                  <a:pt x="98" y="1181"/>
                </a:lnTo>
                <a:lnTo>
                  <a:pt x="93" y="1189"/>
                </a:lnTo>
                <a:lnTo>
                  <a:pt x="89" y="1197"/>
                </a:lnTo>
                <a:lnTo>
                  <a:pt x="88" y="1200"/>
                </a:lnTo>
                <a:lnTo>
                  <a:pt x="88" y="1205"/>
                </a:lnTo>
                <a:lnTo>
                  <a:pt x="88" y="1205"/>
                </a:lnTo>
                <a:lnTo>
                  <a:pt x="88" y="1213"/>
                </a:lnTo>
                <a:lnTo>
                  <a:pt x="88" y="1220"/>
                </a:lnTo>
                <a:lnTo>
                  <a:pt x="88" y="1223"/>
                </a:lnTo>
                <a:lnTo>
                  <a:pt x="89" y="1225"/>
                </a:lnTo>
                <a:lnTo>
                  <a:pt x="93" y="1228"/>
                </a:lnTo>
                <a:lnTo>
                  <a:pt x="98" y="1230"/>
                </a:lnTo>
                <a:lnTo>
                  <a:pt x="98" y="1230"/>
                </a:lnTo>
                <a:lnTo>
                  <a:pt x="104" y="1231"/>
                </a:lnTo>
                <a:lnTo>
                  <a:pt x="110" y="1233"/>
                </a:lnTo>
                <a:lnTo>
                  <a:pt x="121" y="1231"/>
                </a:lnTo>
                <a:lnTo>
                  <a:pt x="132" y="1230"/>
                </a:lnTo>
                <a:lnTo>
                  <a:pt x="157" y="1230"/>
                </a:lnTo>
                <a:lnTo>
                  <a:pt x="182" y="1235"/>
                </a:lnTo>
                <a:lnTo>
                  <a:pt x="182" y="1255"/>
                </a:lnTo>
                <a:lnTo>
                  <a:pt x="182" y="1255"/>
                </a:lnTo>
                <a:lnTo>
                  <a:pt x="168" y="1257"/>
                </a:lnTo>
                <a:lnTo>
                  <a:pt x="158" y="1261"/>
                </a:lnTo>
                <a:lnTo>
                  <a:pt x="157" y="1264"/>
                </a:lnTo>
                <a:lnTo>
                  <a:pt x="157" y="1265"/>
                </a:lnTo>
                <a:lnTo>
                  <a:pt x="157" y="1265"/>
                </a:lnTo>
                <a:lnTo>
                  <a:pt x="163" y="1269"/>
                </a:lnTo>
                <a:lnTo>
                  <a:pt x="172" y="1271"/>
                </a:lnTo>
                <a:lnTo>
                  <a:pt x="182" y="1275"/>
                </a:lnTo>
                <a:lnTo>
                  <a:pt x="182" y="1275"/>
                </a:lnTo>
                <a:lnTo>
                  <a:pt x="182" y="1323"/>
                </a:lnTo>
                <a:lnTo>
                  <a:pt x="184" y="1374"/>
                </a:lnTo>
                <a:lnTo>
                  <a:pt x="187" y="1432"/>
                </a:lnTo>
                <a:lnTo>
                  <a:pt x="191" y="1462"/>
                </a:lnTo>
                <a:lnTo>
                  <a:pt x="194" y="1490"/>
                </a:lnTo>
                <a:lnTo>
                  <a:pt x="198" y="1518"/>
                </a:lnTo>
                <a:lnTo>
                  <a:pt x="203" y="1543"/>
                </a:lnTo>
                <a:lnTo>
                  <a:pt x="210" y="1564"/>
                </a:lnTo>
                <a:lnTo>
                  <a:pt x="214" y="1572"/>
                </a:lnTo>
                <a:lnTo>
                  <a:pt x="218" y="1581"/>
                </a:lnTo>
                <a:lnTo>
                  <a:pt x="222" y="1587"/>
                </a:lnTo>
                <a:lnTo>
                  <a:pt x="226" y="1592"/>
                </a:lnTo>
                <a:lnTo>
                  <a:pt x="231" y="1596"/>
                </a:lnTo>
                <a:lnTo>
                  <a:pt x="236" y="1597"/>
                </a:lnTo>
                <a:lnTo>
                  <a:pt x="236" y="1597"/>
                </a:lnTo>
                <a:lnTo>
                  <a:pt x="241" y="1597"/>
                </a:lnTo>
                <a:lnTo>
                  <a:pt x="246" y="1596"/>
                </a:lnTo>
                <a:lnTo>
                  <a:pt x="251" y="1593"/>
                </a:lnTo>
                <a:lnTo>
                  <a:pt x="255" y="1591"/>
                </a:lnTo>
                <a:lnTo>
                  <a:pt x="259" y="1586"/>
                </a:lnTo>
                <a:lnTo>
                  <a:pt x="262" y="1581"/>
                </a:lnTo>
                <a:lnTo>
                  <a:pt x="270" y="1567"/>
                </a:lnTo>
                <a:lnTo>
                  <a:pt x="275" y="1551"/>
                </a:lnTo>
                <a:lnTo>
                  <a:pt x="279" y="1533"/>
                </a:lnTo>
                <a:lnTo>
                  <a:pt x="282" y="1513"/>
                </a:lnTo>
                <a:lnTo>
                  <a:pt x="286" y="1492"/>
                </a:lnTo>
                <a:lnTo>
                  <a:pt x="288" y="1451"/>
                </a:lnTo>
                <a:lnTo>
                  <a:pt x="291" y="1415"/>
                </a:lnTo>
                <a:lnTo>
                  <a:pt x="291" y="1379"/>
                </a:lnTo>
                <a:lnTo>
                  <a:pt x="326" y="1384"/>
                </a:lnTo>
                <a:lnTo>
                  <a:pt x="326" y="1384"/>
                </a:lnTo>
                <a:lnTo>
                  <a:pt x="327" y="1400"/>
                </a:lnTo>
                <a:lnTo>
                  <a:pt x="328" y="1416"/>
                </a:lnTo>
                <a:lnTo>
                  <a:pt x="332" y="1433"/>
                </a:lnTo>
                <a:lnTo>
                  <a:pt x="337" y="1452"/>
                </a:lnTo>
                <a:lnTo>
                  <a:pt x="340" y="1461"/>
                </a:lnTo>
                <a:lnTo>
                  <a:pt x="344" y="1468"/>
                </a:lnTo>
                <a:lnTo>
                  <a:pt x="348" y="1474"/>
                </a:lnTo>
                <a:lnTo>
                  <a:pt x="353" y="1479"/>
                </a:lnTo>
                <a:lnTo>
                  <a:pt x="359" y="1482"/>
                </a:lnTo>
                <a:lnTo>
                  <a:pt x="365" y="1483"/>
                </a:lnTo>
                <a:lnTo>
                  <a:pt x="365" y="1483"/>
                </a:lnTo>
                <a:lnTo>
                  <a:pt x="369" y="1483"/>
                </a:lnTo>
                <a:lnTo>
                  <a:pt x="371" y="1482"/>
                </a:lnTo>
                <a:lnTo>
                  <a:pt x="376" y="1477"/>
                </a:lnTo>
                <a:lnTo>
                  <a:pt x="381" y="1471"/>
                </a:lnTo>
                <a:lnTo>
                  <a:pt x="384" y="1462"/>
                </a:lnTo>
                <a:lnTo>
                  <a:pt x="388" y="1452"/>
                </a:lnTo>
                <a:lnTo>
                  <a:pt x="389" y="1442"/>
                </a:lnTo>
                <a:lnTo>
                  <a:pt x="391" y="1419"/>
                </a:lnTo>
                <a:lnTo>
                  <a:pt x="391" y="1395"/>
                </a:lnTo>
                <a:lnTo>
                  <a:pt x="391" y="1374"/>
                </a:lnTo>
                <a:lnTo>
                  <a:pt x="390" y="1354"/>
                </a:lnTo>
                <a:lnTo>
                  <a:pt x="390" y="1329"/>
                </a:lnTo>
                <a:lnTo>
                  <a:pt x="385" y="1295"/>
                </a:lnTo>
                <a:lnTo>
                  <a:pt x="395" y="1295"/>
                </a:lnTo>
                <a:lnTo>
                  <a:pt x="395" y="1295"/>
                </a:lnTo>
                <a:lnTo>
                  <a:pt x="396" y="1303"/>
                </a:lnTo>
                <a:lnTo>
                  <a:pt x="399" y="1324"/>
                </a:lnTo>
                <a:lnTo>
                  <a:pt x="404" y="1344"/>
                </a:lnTo>
                <a:lnTo>
                  <a:pt x="407" y="1352"/>
                </a:lnTo>
                <a:lnTo>
                  <a:pt x="409" y="1353"/>
                </a:lnTo>
                <a:lnTo>
                  <a:pt x="410" y="1354"/>
                </a:lnTo>
                <a:lnTo>
                  <a:pt x="410" y="1354"/>
                </a:lnTo>
                <a:lnTo>
                  <a:pt x="425" y="1353"/>
                </a:lnTo>
                <a:lnTo>
                  <a:pt x="430" y="1353"/>
                </a:lnTo>
                <a:lnTo>
                  <a:pt x="430" y="1353"/>
                </a:lnTo>
                <a:lnTo>
                  <a:pt x="430" y="1354"/>
                </a:lnTo>
                <a:lnTo>
                  <a:pt x="430" y="1354"/>
                </a:lnTo>
                <a:lnTo>
                  <a:pt x="430" y="1357"/>
                </a:lnTo>
                <a:lnTo>
                  <a:pt x="430" y="1363"/>
                </a:lnTo>
                <a:lnTo>
                  <a:pt x="432" y="1370"/>
                </a:lnTo>
                <a:lnTo>
                  <a:pt x="436" y="1378"/>
                </a:lnTo>
                <a:lnTo>
                  <a:pt x="441" y="1386"/>
                </a:lnTo>
                <a:lnTo>
                  <a:pt x="446" y="1393"/>
                </a:lnTo>
                <a:lnTo>
                  <a:pt x="452" y="1398"/>
                </a:lnTo>
                <a:lnTo>
                  <a:pt x="456" y="1399"/>
                </a:lnTo>
                <a:lnTo>
                  <a:pt x="459" y="1399"/>
                </a:lnTo>
                <a:lnTo>
                  <a:pt x="459" y="1399"/>
                </a:lnTo>
                <a:lnTo>
                  <a:pt x="487" y="1398"/>
                </a:lnTo>
                <a:lnTo>
                  <a:pt x="498" y="1394"/>
                </a:lnTo>
                <a:lnTo>
                  <a:pt x="504" y="1393"/>
                </a:lnTo>
                <a:lnTo>
                  <a:pt x="509" y="1389"/>
                </a:lnTo>
                <a:lnTo>
                  <a:pt x="509" y="1389"/>
                </a:lnTo>
                <a:lnTo>
                  <a:pt x="518" y="1383"/>
                </a:lnTo>
                <a:lnTo>
                  <a:pt x="523" y="1376"/>
                </a:lnTo>
                <a:lnTo>
                  <a:pt x="524" y="1374"/>
                </a:lnTo>
                <a:lnTo>
                  <a:pt x="525" y="1370"/>
                </a:lnTo>
                <a:lnTo>
                  <a:pt x="524" y="1364"/>
                </a:lnTo>
                <a:lnTo>
                  <a:pt x="524" y="1364"/>
                </a:lnTo>
                <a:lnTo>
                  <a:pt x="520" y="1350"/>
                </a:lnTo>
                <a:lnTo>
                  <a:pt x="518" y="1345"/>
                </a:lnTo>
                <a:lnTo>
                  <a:pt x="516" y="1344"/>
                </a:lnTo>
                <a:lnTo>
                  <a:pt x="514" y="1344"/>
                </a:lnTo>
                <a:lnTo>
                  <a:pt x="514" y="1344"/>
                </a:lnTo>
                <a:lnTo>
                  <a:pt x="513" y="1344"/>
                </a:lnTo>
                <a:lnTo>
                  <a:pt x="511" y="1343"/>
                </a:lnTo>
                <a:lnTo>
                  <a:pt x="510" y="1337"/>
                </a:lnTo>
                <a:lnTo>
                  <a:pt x="509" y="1321"/>
                </a:lnTo>
                <a:lnTo>
                  <a:pt x="508" y="1297"/>
                </a:lnTo>
                <a:lnTo>
                  <a:pt x="507" y="1286"/>
                </a:lnTo>
                <a:lnTo>
                  <a:pt x="504" y="1275"/>
                </a:lnTo>
                <a:lnTo>
                  <a:pt x="504" y="1275"/>
                </a:lnTo>
                <a:lnTo>
                  <a:pt x="498" y="1255"/>
                </a:lnTo>
                <a:lnTo>
                  <a:pt x="492" y="1239"/>
                </a:lnTo>
                <a:lnTo>
                  <a:pt x="484" y="1225"/>
                </a:lnTo>
                <a:lnTo>
                  <a:pt x="484" y="1225"/>
                </a:lnTo>
                <a:lnTo>
                  <a:pt x="489" y="1223"/>
                </a:lnTo>
                <a:lnTo>
                  <a:pt x="493" y="1219"/>
                </a:lnTo>
                <a:lnTo>
                  <a:pt x="494" y="1218"/>
                </a:lnTo>
                <a:lnTo>
                  <a:pt x="494" y="1215"/>
                </a:lnTo>
                <a:lnTo>
                  <a:pt x="494" y="1215"/>
                </a:lnTo>
                <a:lnTo>
                  <a:pt x="494" y="1182"/>
                </a:lnTo>
                <a:lnTo>
                  <a:pt x="493" y="1110"/>
                </a:lnTo>
                <a:lnTo>
                  <a:pt x="492" y="1068"/>
                </a:lnTo>
                <a:lnTo>
                  <a:pt x="488" y="1028"/>
                </a:lnTo>
                <a:lnTo>
                  <a:pt x="484" y="991"/>
                </a:lnTo>
                <a:lnTo>
                  <a:pt x="482" y="976"/>
                </a:lnTo>
                <a:lnTo>
                  <a:pt x="479" y="963"/>
                </a:lnTo>
                <a:lnTo>
                  <a:pt x="479" y="963"/>
                </a:lnTo>
                <a:lnTo>
                  <a:pt x="469" y="925"/>
                </a:lnTo>
                <a:lnTo>
                  <a:pt x="463" y="907"/>
                </a:lnTo>
                <a:lnTo>
                  <a:pt x="461" y="899"/>
                </a:lnTo>
                <a:lnTo>
                  <a:pt x="459" y="898"/>
                </a:lnTo>
                <a:lnTo>
                  <a:pt x="459" y="898"/>
                </a:lnTo>
                <a:lnTo>
                  <a:pt x="467" y="841"/>
                </a:lnTo>
                <a:lnTo>
                  <a:pt x="473" y="796"/>
                </a:lnTo>
                <a:lnTo>
                  <a:pt x="474" y="780"/>
                </a:lnTo>
                <a:lnTo>
                  <a:pt x="474" y="769"/>
                </a:lnTo>
                <a:lnTo>
                  <a:pt x="474" y="769"/>
                </a:lnTo>
                <a:lnTo>
                  <a:pt x="472" y="728"/>
                </a:lnTo>
                <a:lnTo>
                  <a:pt x="471" y="707"/>
                </a:lnTo>
                <a:lnTo>
                  <a:pt x="469" y="695"/>
                </a:lnTo>
                <a:lnTo>
                  <a:pt x="469" y="695"/>
                </a:lnTo>
                <a:lnTo>
                  <a:pt x="467" y="680"/>
                </a:lnTo>
                <a:lnTo>
                  <a:pt x="464" y="670"/>
                </a:lnTo>
                <a:lnTo>
                  <a:pt x="464" y="670"/>
                </a:lnTo>
                <a:lnTo>
                  <a:pt x="459" y="659"/>
                </a:lnTo>
                <a:lnTo>
                  <a:pt x="456" y="653"/>
                </a:lnTo>
                <a:lnTo>
                  <a:pt x="454" y="645"/>
                </a:lnTo>
                <a:lnTo>
                  <a:pt x="454" y="645"/>
                </a:lnTo>
                <a:lnTo>
                  <a:pt x="457" y="622"/>
                </a:lnTo>
                <a:lnTo>
                  <a:pt x="459" y="606"/>
                </a:lnTo>
                <a:lnTo>
                  <a:pt x="479" y="591"/>
                </a:lnTo>
                <a:lnTo>
                  <a:pt x="479" y="591"/>
                </a:lnTo>
                <a:lnTo>
                  <a:pt x="482" y="592"/>
                </a:lnTo>
                <a:lnTo>
                  <a:pt x="487" y="596"/>
                </a:lnTo>
                <a:lnTo>
                  <a:pt x="494" y="599"/>
                </a:lnTo>
                <a:lnTo>
                  <a:pt x="499" y="601"/>
                </a:lnTo>
                <a:lnTo>
                  <a:pt x="504" y="601"/>
                </a:lnTo>
                <a:lnTo>
                  <a:pt x="504" y="601"/>
                </a:lnTo>
                <a:lnTo>
                  <a:pt x="509" y="599"/>
                </a:lnTo>
                <a:lnTo>
                  <a:pt x="515" y="596"/>
                </a:lnTo>
                <a:lnTo>
                  <a:pt x="520" y="591"/>
                </a:lnTo>
                <a:lnTo>
                  <a:pt x="525" y="585"/>
                </a:lnTo>
                <a:lnTo>
                  <a:pt x="530" y="577"/>
                </a:lnTo>
                <a:lnTo>
                  <a:pt x="534" y="571"/>
                </a:lnTo>
                <a:lnTo>
                  <a:pt x="536" y="564"/>
                </a:lnTo>
                <a:lnTo>
                  <a:pt x="539" y="556"/>
                </a:lnTo>
                <a:lnTo>
                  <a:pt x="539" y="556"/>
                </a:lnTo>
                <a:lnTo>
                  <a:pt x="542" y="526"/>
                </a:lnTo>
                <a:lnTo>
                  <a:pt x="544" y="511"/>
                </a:lnTo>
                <a:lnTo>
                  <a:pt x="544" y="511"/>
                </a:lnTo>
                <a:lnTo>
                  <a:pt x="531" y="480"/>
                </a:lnTo>
                <a:lnTo>
                  <a:pt x="520" y="454"/>
                </a:lnTo>
                <a:lnTo>
                  <a:pt x="509" y="432"/>
                </a:lnTo>
                <a:lnTo>
                  <a:pt x="509" y="432"/>
                </a:lnTo>
                <a:lnTo>
                  <a:pt x="498" y="415"/>
                </a:lnTo>
                <a:lnTo>
                  <a:pt x="487" y="400"/>
                </a:lnTo>
                <a:lnTo>
                  <a:pt x="477" y="389"/>
                </a:lnTo>
                <a:lnTo>
                  <a:pt x="474" y="385"/>
                </a:lnTo>
                <a:lnTo>
                  <a:pt x="474" y="383"/>
                </a:lnTo>
                <a:lnTo>
                  <a:pt x="474" y="383"/>
                </a:lnTo>
                <a:lnTo>
                  <a:pt x="479" y="375"/>
                </a:lnTo>
                <a:lnTo>
                  <a:pt x="480" y="371"/>
                </a:lnTo>
                <a:lnTo>
                  <a:pt x="480" y="369"/>
                </a:lnTo>
                <a:lnTo>
                  <a:pt x="479" y="368"/>
                </a:lnTo>
                <a:lnTo>
                  <a:pt x="479" y="368"/>
                </a:lnTo>
                <a:lnTo>
                  <a:pt x="464" y="353"/>
                </a:lnTo>
                <a:lnTo>
                  <a:pt x="454" y="342"/>
                </a:lnTo>
                <a:lnTo>
                  <a:pt x="445" y="328"/>
                </a:lnTo>
                <a:lnTo>
                  <a:pt x="445" y="328"/>
                </a:lnTo>
                <a:lnTo>
                  <a:pt x="438" y="321"/>
                </a:lnTo>
                <a:lnTo>
                  <a:pt x="431" y="311"/>
                </a:lnTo>
                <a:lnTo>
                  <a:pt x="411" y="291"/>
                </a:lnTo>
                <a:lnTo>
                  <a:pt x="385" y="269"/>
                </a:lnTo>
                <a:lnTo>
                  <a:pt x="385" y="269"/>
                </a:lnTo>
                <a:lnTo>
                  <a:pt x="384" y="267"/>
                </a:lnTo>
                <a:lnTo>
                  <a:pt x="381" y="264"/>
                </a:lnTo>
                <a:lnTo>
                  <a:pt x="375" y="261"/>
                </a:lnTo>
                <a:lnTo>
                  <a:pt x="371" y="260"/>
                </a:lnTo>
                <a:lnTo>
                  <a:pt x="365" y="259"/>
                </a:lnTo>
                <a:lnTo>
                  <a:pt x="365" y="259"/>
                </a:lnTo>
                <a:lnTo>
                  <a:pt x="306" y="254"/>
                </a:lnTo>
                <a:lnTo>
                  <a:pt x="306" y="254"/>
                </a:lnTo>
                <a:lnTo>
                  <a:pt x="300" y="245"/>
                </a:lnTo>
                <a:lnTo>
                  <a:pt x="291" y="234"/>
                </a:lnTo>
                <a:lnTo>
                  <a:pt x="291" y="234"/>
                </a:lnTo>
                <a:lnTo>
                  <a:pt x="286" y="228"/>
                </a:lnTo>
                <a:lnTo>
                  <a:pt x="281" y="225"/>
                </a:lnTo>
                <a:lnTo>
                  <a:pt x="276" y="224"/>
                </a:lnTo>
                <a:lnTo>
                  <a:pt x="276" y="224"/>
                </a:lnTo>
                <a:lnTo>
                  <a:pt x="236" y="214"/>
                </a:lnTo>
                <a:lnTo>
                  <a:pt x="236" y="214"/>
                </a:lnTo>
                <a:lnTo>
                  <a:pt x="238" y="202"/>
                </a:lnTo>
                <a:lnTo>
                  <a:pt x="241" y="179"/>
                </a:lnTo>
                <a:lnTo>
                  <a:pt x="241" y="179"/>
                </a:lnTo>
                <a:lnTo>
                  <a:pt x="246" y="164"/>
                </a:lnTo>
                <a:lnTo>
                  <a:pt x="246" y="158"/>
                </a:lnTo>
                <a:lnTo>
                  <a:pt x="246" y="150"/>
                </a:lnTo>
                <a:lnTo>
                  <a:pt x="246" y="150"/>
                </a:lnTo>
                <a:lnTo>
                  <a:pt x="246" y="137"/>
                </a:lnTo>
                <a:lnTo>
                  <a:pt x="246" y="122"/>
                </a:lnTo>
                <a:lnTo>
                  <a:pt x="246" y="109"/>
                </a:lnTo>
                <a:lnTo>
                  <a:pt x="246" y="100"/>
                </a:lnTo>
                <a:lnTo>
                  <a:pt x="246" y="100"/>
                </a:lnTo>
                <a:lnTo>
                  <a:pt x="241" y="85"/>
                </a:lnTo>
                <a:lnTo>
                  <a:pt x="236" y="72"/>
                </a:lnTo>
                <a:lnTo>
                  <a:pt x="231" y="57"/>
                </a:lnTo>
                <a:lnTo>
                  <a:pt x="224" y="42"/>
                </a:lnTo>
                <a:lnTo>
                  <a:pt x="215" y="28"/>
                </a:lnTo>
                <a:lnTo>
                  <a:pt x="207" y="18"/>
                </a:lnTo>
                <a:lnTo>
                  <a:pt x="202" y="13"/>
                </a:lnTo>
                <a:lnTo>
                  <a:pt x="197" y="11"/>
                </a:lnTo>
                <a:lnTo>
                  <a:pt x="197" y="11"/>
                </a:lnTo>
                <a:lnTo>
                  <a:pt x="179" y="3"/>
                </a:lnTo>
                <a:lnTo>
                  <a:pt x="167" y="0"/>
                </a:lnTo>
                <a:lnTo>
                  <a:pt x="156" y="0"/>
                </a:lnTo>
                <a:lnTo>
                  <a:pt x="147" y="1"/>
                </a:lnTo>
                <a:lnTo>
                  <a:pt x="147" y="1"/>
                </a:lnTo>
                <a:lnTo>
                  <a:pt x="140" y="5"/>
                </a:lnTo>
                <a:lnTo>
                  <a:pt x="134" y="8"/>
                </a:lnTo>
                <a:lnTo>
                  <a:pt x="127" y="12"/>
                </a:lnTo>
                <a:lnTo>
                  <a:pt x="122" y="16"/>
                </a:lnTo>
                <a:lnTo>
                  <a:pt x="122" y="16"/>
                </a:lnTo>
                <a:lnTo>
                  <a:pt x="112" y="22"/>
                </a:lnTo>
                <a:lnTo>
                  <a:pt x="108" y="26"/>
                </a:lnTo>
                <a:lnTo>
                  <a:pt x="108" y="26"/>
                </a:lnTo>
                <a:lnTo>
                  <a:pt x="103" y="26"/>
                </a:lnTo>
                <a:lnTo>
                  <a:pt x="91" y="27"/>
                </a:lnTo>
                <a:lnTo>
                  <a:pt x="84" y="29"/>
                </a:lnTo>
                <a:lnTo>
                  <a:pt x="77" y="33"/>
                </a:lnTo>
                <a:lnTo>
                  <a:pt x="69" y="38"/>
                </a:lnTo>
                <a:lnTo>
                  <a:pt x="63" y="46"/>
                </a:lnTo>
                <a:lnTo>
                  <a:pt x="63" y="46"/>
                </a:lnTo>
                <a:lnTo>
                  <a:pt x="57" y="54"/>
                </a:lnTo>
                <a:lnTo>
                  <a:pt x="53" y="64"/>
                </a:lnTo>
                <a:lnTo>
                  <a:pt x="49" y="74"/>
                </a:lnTo>
                <a:lnTo>
                  <a:pt x="47" y="84"/>
                </a:lnTo>
                <a:lnTo>
                  <a:pt x="44" y="101"/>
                </a:lnTo>
                <a:lnTo>
                  <a:pt x="43" y="115"/>
                </a:lnTo>
                <a:lnTo>
                  <a:pt x="43" y="115"/>
                </a:lnTo>
                <a:lnTo>
                  <a:pt x="44" y="125"/>
                </a:lnTo>
                <a:lnTo>
                  <a:pt x="47" y="135"/>
                </a:lnTo>
                <a:lnTo>
                  <a:pt x="51" y="142"/>
                </a:lnTo>
                <a:lnTo>
                  <a:pt x="52" y="143"/>
                </a:lnTo>
                <a:lnTo>
                  <a:pt x="53" y="145"/>
                </a:lnTo>
                <a:lnTo>
                  <a:pt x="53" y="145"/>
                </a:lnTo>
                <a:lnTo>
                  <a:pt x="54" y="146"/>
                </a:lnTo>
                <a:lnTo>
                  <a:pt x="57" y="147"/>
                </a:lnTo>
                <a:lnTo>
                  <a:pt x="62" y="155"/>
                </a:lnTo>
                <a:lnTo>
                  <a:pt x="68" y="164"/>
                </a:lnTo>
                <a:lnTo>
                  <a:pt x="68" y="164"/>
                </a:lnTo>
                <a:lnTo>
                  <a:pt x="67" y="164"/>
                </a:lnTo>
                <a:lnTo>
                  <a:pt x="64" y="163"/>
                </a:lnTo>
                <a:lnTo>
                  <a:pt x="63" y="164"/>
                </a:lnTo>
                <a:lnTo>
                  <a:pt x="63" y="167"/>
                </a:lnTo>
                <a:lnTo>
                  <a:pt x="68" y="174"/>
                </a:lnTo>
                <a:lnTo>
                  <a:pt x="68" y="174"/>
                </a:lnTo>
                <a:lnTo>
                  <a:pt x="75" y="183"/>
                </a:lnTo>
                <a:lnTo>
                  <a:pt x="79" y="186"/>
                </a:lnTo>
                <a:lnTo>
                  <a:pt x="82" y="188"/>
                </a:lnTo>
                <a:lnTo>
                  <a:pt x="83" y="189"/>
                </a:lnTo>
                <a:lnTo>
                  <a:pt x="83" y="189"/>
                </a:lnTo>
                <a:lnTo>
                  <a:pt x="84" y="194"/>
                </a:lnTo>
                <a:lnTo>
                  <a:pt x="84" y="202"/>
                </a:lnTo>
                <a:lnTo>
                  <a:pt x="85" y="209"/>
                </a:lnTo>
                <a:lnTo>
                  <a:pt x="88" y="214"/>
                </a:lnTo>
                <a:lnTo>
                  <a:pt x="88" y="214"/>
                </a:lnTo>
                <a:lnTo>
                  <a:pt x="103" y="234"/>
                </a:lnTo>
                <a:lnTo>
                  <a:pt x="122" y="269"/>
                </a:lnTo>
                <a:lnTo>
                  <a:pt x="122" y="269"/>
                </a:lnTo>
                <a:lnTo>
                  <a:pt x="82" y="302"/>
                </a:lnTo>
                <a:lnTo>
                  <a:pt x="51" y="328"/>
                </a:lnTo>
                <a:lnTo>
                  <a:pt x="39" y="339"/>
                </a:lnTo>
                <a:lnTo>
                  <a:pt x="33" y="348"/>
                </a:lnTo>
                <a:lnTo>
                  <a:pt x="33" y="348"/>
                </a:lnTo>
                <a:lnTo>
                  <a:pt x="22" y="370"/>
                </a:lnTo>
                <a:lnTo>
                  <a:pt x="17" y="379"/>
                </a:lnTo>
                <a:lnTo>
                  <a:pt x="13" y="388"/>
                </a:lnTo>
                <a:lnTo>
                  <a:pt x="13" y="388"/>
                </a:lnTo>
                <a:lnTo>
                  <a:pt x="8" y="409"/>
                </a:lnTo>
                <a:lnTo>
                  <a:pt x="3" y="446"/>
                </a:lnTo>
                <a:lnTo>
                  <a:pt x="1" y="466"/>
                </a:lnTo>
                <a:lnTo>
                  <a:pt x="0" y="483"/>
                </a:lnTo>
                <a:lnTo>
                  <a:pt x="1" y="495"/>
                </a:lnTo>
                <a:lnTo>
                  <a:pt x="2" y="499"/>
                </a:lnTo>
                <a:lnTo>
                  <a:pt x="3" y="502"/>
                </a:lnTo>
                <a:lnTo>
                  <a:pt x="3" y="502"/>
                </a:lnTo>
                <a:lnTo>
                  <a:pt x="15" y="506"/>
                </a:lnTo>
                <a:lnTo>
                  <a:pt x="17" y="509"/>
                </a:lnTo>
                <a:lnTo>
                  <a:pt x="18" y="511"/>
                </a:lnTo>
                <a:lnTo>
                  <a:pt x="18" y="541"/>
                </a:lnTo>
                <a:lnTo>
                  <a:pt x="18" y="541"/>
                </a:lnTo>
                <a:lnTo>
                  <a:pt x="11" y="554"/>
                </a:lnTo>
                <a:lnTo>
                  <a:pt x="6" y="565"/>
                </a:lnTo>
                <a:lnTo>
                  <a:pt x="3" y="576"/>
                </a:lnTo>
                <a:lnTo>
                  <a:pt x="3" y="576"/>
                </a:lnTo>
                <a:close/>
                <a:moveTo>
                  <a:pt x="410" y="1220"/>
                </a:moveTo>
                <a:lnTo>
                  <a:pt x="415" y="1250"/>
                </a:lnTo>
                <a:lnTo>
                  <a:pt x="430" y="1250"/>
                </a:lnTo>
                <a:lnTo>
                  <a:pt x="430" y="1305"/>
                </a:lnTo>
                <a:lnTo>
                  <a:pt x="410" y="1305"/>
                </a:lnTo>
                <a:lnTo>
                  <a:pt x="410" y="1290"/>
                </a:lnTo>
                <a:lnTo>
                  <a:pt x="410" y="1275"/>
                </a:lnTo>
                <a:lnTo>
                  <a:pt x="405" y="1260"/>
                </a:lnTo>
                <a:lnTo>
                  <a:pt x="410" y="1220"/>
                </a:lnTo>
                <a:close/>
                <a:moveTo>
                  <a:pt x="222" y="1310"/>
                </a:moveTo>
                <a:lnTo>
                  <a:pt x="241" y="1319"/>
                </a:lnTo>
                <a:lnTo>
                  <a:pt x="246" y="1339"/>
                </a:lnTo>
                <a:lnTo>
                  <a:pt x="261" y="1359"/>
                </a:lnTo>
                <a:lnTo>
                  <a:pt x="261" y="1359"/>
                </a:lnTo>
                <a:lnTo>
                  <a:pt x="261" y="1384"/>
                </a:lnTo>
                <a:lnTo>
                  <a:pt x="259" y="1440"/>
                </a:lnTo>
                <a:lnTo>
                  <a:pt x="256" y="1469"/>
                </a:lnTo>
                <a:lnTo>
                  <a:pt x="253" y="1494"/>
                </a:lnTo>
                <a:lnTo>
                  <a:pt x="250" y="1504"/>
                </a:lnTo>
                <a:lnTo>
                  <a:pt x="248" y="1512"/>
                </a:lnTo>
                <a:lnTo>
                  <a:pt x="245" y="1516"/>
                </a:lnTo>
                <a:lnTo>
                  <a:pt x="243" y="1518"/>
                </a:lnTo>
                <a:lnTo>
                  <a:pt x="241" y="1518"/>
                </a:lnTo>
                <a:lnTo>
                  <a:pt x="241" y="1518"/>
                </a:lnTo>
                <a:lnTo>
                  <a:pt x="240" y="1516"/>
                </a:lnTo>
                <a:lnTo>
                  <a:pt x="238" y="1515"/>
                </a:lnTo>
                <a:lnTo>
                  <a:pt x="235" y="1508"/>
                </a:lnTo>
                <a:lnTo>
                  <a:pt x="233" y="1498"/>
                </a:lnTo>
                <a:lnTo>
                  <a:pt x="230" y="1484"/>
                </a:lnTo>
                <a:lnTo>
                  <a:pt x="226" y="1451"/>
                </a:lnTo>
                <a:lnTo>
                  <a:pt x="224" y="1412"/>
                </a:lnTo>
                <a:lnTo>
                  <a:pt x="222" y="1342"/>
                </a:lnTo>
                <a:lnTo>
                  <a:pt x="222" y="1310"/>
                </a:lnTo>
                <a:lnTo>
                  <a:pt x="222" y="1310"/>
                </a:lnTo>
                <a:close/>
                <a:moveTo>
                  <a:pt x="226" y="1052"/>
                </a:moveTo>
                <a:lnTo>
                  <a:pt x="241" y="1086"/>
                </a:lnTo>
                <a:lnTo>
                  <a:pt x="246" y="1101"/>
                </a:lnTo>
                <a:lnTo>
                  <a:pt x="246" y="1101"/>
                </a:lnTo>
                <a:lnTo>
                  <a:pt x="249" y="1141"/>
                </a:lnTo>
                <a:lnTo>
                  <a:pt x="250" y="1171"/>
                </a:lnTo>
                <a:lnTo>
                  <a:pt x="251" y="1186"/>
                </a:lnTo>
                <a:lnTo>
                  <a:pt x="251" y="1186"/>
                </a:lnTo>
                <a:lnTo>
                  <a:pt x="251" y="1192"/>
                </a:lnTo>
                <a:lnTo>
                  <a:pt x="249" y="1200"/>
                </a:lnTo>
                <a:lnTo>
                  <a:pt x="241" y="1215"/>
                </a:lnTo>
                <a:lnTo>
                  <a:pt x="241" y="1215"/>
                </a:lnTo>
                <a:lnTo>
                  <a:pt x="240" y="1220"/>
                </a:lnTo>
                <a:lnTo>
                  <a:pt x="240" y="1225"/>
                </a:lnTo>
                <a:lnTo>
                  <a:pt x="241" y="1230"/>
                </a:lnTo>
                <a:lnTo>
                  <a:pt x="241" y="1230"/>
                </a:lnTo>
                <a:lnTo>
                  <a:pt x="233" y="1230"/>
                </a:lnTo>
                <a:lnTo>
                  <a:pt x="226" y="1231"/>
                </a:lnTo>
                <a:lnTo>
                  <a:pt x="222" y="1230"/>
                </a:lnTo>
                <a:lnTo>
                  <a:pt x="222" y="1230"/>
                </a:lnTo>
                <a:lnTo>
                  <a:pt x="220" y="1222"/>
                </a:lnTo>
                <a:lnTo>
                  <a:pt x="220" y="1202"/>
                </a:lnTo>
                <a:lnTo>
                  <a:pt x="223" y="1141"/>
                </a:lnTo>
                <a:lnTo>
                  <a:pt x="226" y="1052"/>
                </a:lnTo>
                <a:lnTo>
                  <a:pt x="226" y="1052"/>
                </a:lnTo>
                <a:close/>
                <a:moveTo>
                  <a:pt x="103" y="556"/>
                </a:moveTo>
                <a:lnTo>
                  <a:pt x="103" y="556"/>
                </a:lnTo>
                <a:lnTo>
                  <a:pt x="114" y="561"/>
                </a:lnTo>
                <a:lnTo>
                  <a:pt x="121" y="565"/>
                </a:lnTo>
                <a:lnTo>
                  <a:pt x="125" y="566"/>
                </a:lnTo>
                <a:lnTo>
                  <a:pt x="127" y="566"/>
                </a:lnTo>
                <a:lnTo>
                  <a:pt x="127" y="566"/>
                </a:lnTo>
                <a:lnTo>
                  <a:pt x="129" y="566"/>
                </a:lnTo>
                <a:lnTo>
                  <a:pt x="130" y="566"/>
                </a:lnTo>
                <a:lnTo>
                  <a:pt x="132" y="570"/>
                </a:lnTo>
                <a:lnTo>
                  <a:pt x="135" y="575"/>
                </a:lnTo>
                <a:lnTo>
                  <a:pt x="137" y="581"/>
                </a:lnTo>
                <a:lnTo>
                  <a:pt x="137" y="581"/>
                </a:lnTo>
                <a:lnTo>
                  <a:pt x="143" y="588"/>
                </a:lnTo>
                <a:lnTo>
                  <a:pt x="151" y="597"/>
                </a:lnTo>
                <a:lnTo>
                  <a:pt x="162" y="611"/>
                </a:lnTo>
                <a:lnTo>
                  <a:pt x="162" y="611"/>
                </a:lnTo>
                <a:lnTo>
                  <a:pt x="161" y="612"/>
                </a:lnTo>
                <a:lnTo>
                  <a:pt x="157" y="612"/>
                </a:lnTo>
                <a:lnTo>
                  <a:pt x="145" y="612"/>
                </a:lnTo>
                <a:lnTo>
                  <a:pt x="127" y="611"/>
                </a:lnTo>
                <a:lnTo>
                  <a:pt x="103" y="611"/>
                </a:lnTo>
                <a:lnTo>
                  <a:pt x="103" y="591"/>
                </a:lnTo>
                <a:lnTo>
                  <a:pt x="103" y="5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8">
            <a:extLst>
              <a:ext uri="{FF2B5EF4-FFF2-40B4-BE49-F238E27FC236}">
                <a16:creationId xmlns:a16="http://schemas.microsoft.com/office/drawing/2014/main" id="{58DB2871-3C39-4B07-BFAA-9F63B62C2808}"/>
              </a:ext>
            </a:extLst>
          </p:cNvPr>
          <p:cNvSpPr>
            <a:spLocks noEditPoints="1"/>
          </p:cNvSpPr>
          <p:nvPr/>
        </p:nvSpPr>
        <p:spPr bwMode="auto">
          <a:xfrm>
            <a:off x="8226914" y="773705"/>
            <a:ext cx="870481" cy="1718785"/>
          </a:xfrm>
          <a:custGeom>
            <a:avLst/>
            <a:gdLst>
              <a:gd name="T0" fmla="*/ 207 w 942"/>
              <a:gd name="T1" fmla="*/ 277 h 1860"/>
              <a:gd name="T2" fmla="*/ 154 w 942"/>
              <a:gd name="T3" fmla="*/ 354 h 1860"/>
              <a:gd name="T4" fmla="*/ 97 w 942"/>
              <a:gd name="T5" fmla="*/ 706 h 1860"/>
              <a:gd name="T6" fmla="*/ 44 w 942"/>
              <a:gd name="T7" fmla="*/ 792 h 1860"/>
              <a:gd name="T8" fmla="*/ 20 w 942"/>
              <a:gd name="T9" fmla="*/ 778 h 1860"/>
              <a:gd name="T10" fmla="*/ 6 w 942"/>
              <a:gd name="T11" fmla="*/ 918 h 1860"/>
              <a:gd name="T12" fmla="*/ 40 w 942"/>
              <a:gd name="T13" fmla="*/ 912 h 1860"/>
              <a:gd name="T14" fmla="*/ 92 w 942"/>
              <a:gd name="T15" fmla="*/ 946 h 1860"/>
              <a:gd name="T16" fmla="*/ 58 w 942"/>
              <a:gd name="T17" fmla="*/ 879 h 1860"/>
              <a:gd name="T18" fmla="*/ 80 w 942"/>
              <a:gd name="T19" fmla="*/ 833 h 1860"/>
              <a:gd name="T20" fmla="*/ 159 w 942"/>
              <a:gd name="T21" fmla="*/ 840 h 1860"/>
              <a:gd name="T22" fmla="*/ 195 w 942"/>
              <a:gd name="T23" fmla="*/ 822 h 1860"/>
              <a:gd name="T24" fmla="*/ 275 w 942"/>
              <a:gd name="T25" fmla="*/ 937 h 1860"/>
              <a:gd name="T26" fmla="*/ 198 w 942"/>
              <a:gd name="T27" fmla="*/ 991 h 1860"/>
              <a:gd name="T28" fmla="*/ 97 w 942"/>
              <a:gd name="T29" fmla="*/ 1183 h 1860"/>
              <a:gd name="T30" fmla="*/ 151 w 942"/>
              <a:gd name="T31" fmla="*/ 1572 h 1860"/>
              <a:gd name="T32" fmla="*/ 299 w 942"/>
              <a:gd name="T33" fmla="*/ 1713 h 1860"/>
              <a:gd name="T34" fmla="*/ 450 w 942"/>
              <a:gd name="T35" fmla="*/ 1714 h 1860"/>
              <a:gd name="T36" fmla="*/ 458 w 942"/>
              <a:gd name="T37" fmla="*/ 1592 h 1860"/>
              <a:gd name="T38" fmla="*/ 530 w 942"/>
              <a:gd name="T39" fmla="*/ 1530 h 1860"/>
              <a:gd name="T40" fmla="*/ 628 w 942"/>
              <a:gd name="T41" fmla="*/ 1708 h 1860"/>
              <a:gd name="T42" fmla="*/ 830 w 942"/>
              <a:gd name="T43" fmla="*/ 1850 h 1860"/>
              <a:gd name="T44" fmla="*/ 941 w 942"/>
              <a:gd name="T45" fmla="*/ 1602 h 1860"/>
              <a:gd name="T46" fmla="*/ 822 w 942"/>
              <a:gd name="T47" fmla="*/ 1104 h 1860"/>
              <a:gd name="T48" fmla="*/ 887 w 942"/>
              <a:gd name="T49" fmla="*/ 1038 h 1860"/>
              <a:gd name="T50" fmla="*/ 694 w 942"/>
              <a:gd name="T51" fmla="*/ 1043 h 1860"/>
              <a:gd name="T52" fmla="*/ 657 w 942"/>
              <a:gd name="T53" fmla="*/ 945 h 1860"/>
              <a:gd name="T54" fmla="*/ 753 w 942"/>
              <a:gd name="T55" fmla="*/ 714 h 1860"/>
              <a:gd name="T56" fmla="*/ 712 w 942"/>
              <a:gd name="T57" fmla="*/ 599 h 1860"/>
              <a:gd name="T58" fmla="*/ 550 w 942"/>
              <a:gd name="T59" fmla="*/ 257 h 1860"/>
              <a:gd name="T60" fmla="*/ 453 w 942"/>
              <a:gd name="T61" fmla="*/ 108 h 1860"/>
              <a:gd name="T62" fmla="*/ 395 w 942"/>
              <a:gd name="T63" fmla="*/ 26 h 1860"/>
              <a:gd name="T64" fmla="*/ 188 w 942"/>
              <a:gd name="T65" fmla="*/ 49 h 1860"/>
              <a:gd name="T66" fmla="*/ 281 w 942"/>
              <a:gd name="T67" fmla="*/ 583 h 1860"/>
              <a:gd name="T68" fmla="*/ 304 w 942"/>
              <a:gd name="T69" fmla="*/ 714 h 1860"/>
              <a:gd name="T70" fmla="*/ 191 w 942"/>
              <a:gd name="T71" fmla="*/ 766 h 1860"/>
              <a:gd name="T72" fmla="*/ 227 w 942"/>
              <a:gd name="T73" fmla="*/ 614 h 1860"/>
              <a:gd name="T74" fmla="*/ 244 w 942"/>
              <a:gd name="T75" fmla="*/ 846 h 1860"/>
              <a:gd name="T76" fmla="*/ 313 w 942"/>
              <a:gd name="T77" fmla="*/ 1207 h 1860"/>
              <a:gd name="T78" fmla="*/ 289 w 942"/>
              <a:gd name="T79" fmla="*/ 1342 h 1860"/>
              <a:gd name="T80" fmla="*/ 246 w 942"/>
              <a:gd name="T81" fmla="*/ 1105 h 1860"/>
              <a:gd name="T82" fmla="*/ 246 w 942"/>
              <a:gd name="T83" fmla="*/ 1067 h 1860"/>
              <a:gd name="T84" fmla="*/ 351 w 942"/>
              <a:gd name="T85" fmla="*/ 1456 h 1860"/>
              <a:gd name="T86" fmla="*/ 297 w 942"/>
              <a:gd name="T87" fmla="*/ 1554 h 1860"/>
              <a:gd name="T88" fmla="*/ 289 w 942"/>
              <a:gd name="T89" fmla="*/ 1660 h 1860"/>
              <a:gd name="T90" fmla="*/ 147 w 942"/>
              <a:gd name="T91" fmla="*/ 1430 h 1860"/>
              <a:gd name="T92" fmla="*/ 246 w 942"/>
              <a:gd name="T93" fmla="*/ 1130 h 1860"/>
              <a:gd name="T94" fmla="*/ 185 w 942"/>
              <a:gd name="T95" fmla="*/ 1381 h 1860"/>
              <a:gd name="T96" fmla="*/ 333 w 942"/>
              <a:gd name="T97" fmla="*/ 1352 h 1860"/>
              <a:gd name="T98" fmla="*/ 809 w 942"/>
              <a:gd name="T99" fmla="*/ 1162 h 1860"/>
              <a:gd name="T100" fmla="*/ 771 w 942"/>
              <a:gd name="T101" fmla="*/ 1293 h 1860"/>
              <a:gd name="T102" fmla="*/ 737 w 942"/>
              <a:gd name="T103" fmla="*/ 1137 h 1860"/>
              <a:gd name="T104" fmla="*/ 874 w 942"/>
              <a:gd name="T105" fmla="*/ 1543 h 1860"/>
              <a:gd name="T106" fmla="*/ 904 w 942"/>
              <a:gd name="T107" fmla="*/ 1592 h 1860"/>
              <a:gd name="T108" fmla="*/ 782 w 942"/>
              <a:gd name="T109" fmla="*/ 1793 h 1860"/>
              <a:gd name="T110" fmla="*/ 658 w 942"/>
              <a:gd name="T111" fmla="*/ 1675 h 1860"/>
              <a:gd name="T112" fmla="*/ 747 w 942"/>
              <a:gd name="T113" fmla="*/ 1351 h 1860"/>
              <a:gd name="T114" fmla="*/ 656 w 942"/>
              <a:gd name="T115" fmla="*/ 1351 h 1860"/>
              <a:gd name="T116" fmla="*/ 641 w 942"/>
              <a:gd name="T117" fmla="*/ 1264 h 1860"/>
              <a:gd name="T118" fmla="*/ 604 w 942"/>
              <a:gd name="T119" fmla="*/ 1217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2" h="1860">
                <a:moveTo>
                  <a:pt x="174" y="156"/>
                </a:moveTo>
                <a:lnTo>
                  <a:pt x="174" y="156"/>
                </a:lnTo>
                <a:lnTo>
                  <a:pt x="174" y="163"/>
                </a:lnTo>
                <a:lnTo>
                  <a:pt x="173" y="171"/>
                </a:lnTo>
                <a:lnTo>
                  <a:pt x="174" y="180"/>
                </a:lnTo>
                <a:lnTo>
                  <a:pt x="174" y="180"/>
                </a:lnTo>
                <a:lnTo>
                  <a:pt x="177" y="216"/>
                </a:lnTo>
                <a:lnTo>
                  <a:pt x="180" y="238"/>
                </a:lnTo>
                <a:lnTo>
                  <a:pt x="181" y="247"/>
                </a:lnTo>
                <a:lnTo>
                  <a:pt x="183" y="253"/>
                </a:lnTo>
                <a:lnTo>
                  <a:pt x="183" y="253"/>
                </a:lnTo>
                <a:lnTo>
                  <a:pt x="186" y="257"/>
                </a:lnTo>
                <a:lnTo>
                  <a:pt x="189" y="262"/>
                </a:lnTo>
                <a:lnTo>
                  <a:pt x="198" y="269"/>
                </a:lnTo>
                <a:lnTo>
                  <a:pt x="207" y="277"/>
                </a:lnTo>
                <a:lnTo>
                  <a:pt x="207" y="277"/>
                </a:lnTo>
                <a:lnTo>
                  <a:pt x="186" y="294"/>
                </a:lnTo>
                <a:lnTo>
                  <a:pt x="171" y="307"/>
                </a:lnTo>
                <a:lnTo>
                  <a:pt x="166" y="312"/>
                </a:lnTo>
                <a:lnTo>
                  <a:pt x="164" y="315"/>
                </a:lnTo>
                <a:lnTo>
                  <a:pt x="164" y="315"/>
                </a:lnTo>
                <a:lnTo>
                  <a:pt x="163" y="316"/>
                </a:lnTo>
                <a:lnTo>
                  <a:pt x="162" y="316"/>
                </a:lnTo>
                <a:lnTo>
                  <a:pt x="160" y="316"/>
                </a:lnTo>
                <a:lnTo>
                  <a:pt x="159" y="318"/>
                </a:lnTo>
                <a:lnTo>
                  <a:pt x="157" y="321"/>
                </a:lnTo>
                <a:lnTo>
                  <a:pt x="156" y="327"/>
                </a:lnTo>
                <a:lnTo>
                  <a:pt x="154" y="338"/>
                </a:lnTo>
                <a:lnTo>
                  <a:pt x="154" y="354"/>
                </a:lnTo>
                <a:lnTo>
                  <a:pt x="154" y="354"/>
                </a:lnTo>
                <a:lnTo>
                  <a:pt x="153" y="374"/>
                </a:lnTo>
                <a:lnTo>
                  <a:pt x="152" y="396"/>
                </a:lnTo>
                <a:lnTo>
                  <a:pt x="145" y="443"/>
                </a:lnTo>
                <a:lnTo>
                  <a:pt x="139" y="485"/>
                </a:lnTo>
                <a:lnTo>
                  <a:pt x="136" y="502"/>
                </a:lnTo>
                <a:lnTo>
                  <a:pt x="135" y="513"/>
                </a:lnTo>
                <a:lnTo>
                  <a:pt x="135" y="513"/>
                </a:lnTo>
                <a:lnTo>
                  <a:pt x="133" y="540"/>
                </a:lnTo>
                <a:lnTo>
                  <a:pt x="128" y="583"/>
                </a:lnTo>
                <a:lnTo>
                  <a:pt x="121" y="621"/>
                </a:lnTo>
                <a:lnTo>
                  <a:pt x="118" y="634"/>
                </a:lnTo>
                <a:lnTo>
                  <a:pt x="116" y="643"/>
                </a:lnTo>
                <a:lnTo>
                  <a:pt x="116" y="643"/>
                </a:lnTo>
                <a:lnTo>
                  <a:pt x="106" y="673"/>
                </a:lnTo>
                <a:lnTo>
                  <a:pt x="97" y="706"/>
                </a:lnTo>
                <a:lnTo>
                  <a:pt x="97" y="706"/>
                </a:lnTo>
                <a:lnTo>
                  <a:pt x="89" y="740"/>
                </a:lnTo>
                <a:lnTo>
                  <a:pt x="86" y="759"/>
                </a:lnTo>
                <a:lnTo>
                  <a:pt x="83" y="765"/>
                </a:lnTo>
                <a:lnTo>
                  <a:pt x="82" y="768"/>
                </a:lnTo>
                <a:lnTo>
                  <a:pt x="82" y="768"/>
                </a:lnTo>
                <a:lnTo>
                  <a:pt x="80" y="772"/>
                </a:lnTo>
                <a:lnTo>
                  <a:pt x="79" y="777"/>
                </a:lnTo>
                <a:lnTo>
                  <a:pt x="77" y="783"/>
                </a:lnTo>
                <a:lnTo>
                  <a:pt x="77" y="783"/>
                </a:lnTo>
                <a:lnTo>
                  <a:pt x="71" y="784"/>
                </a:lnTo>
                <a:lnTo>
                  <a:pt x="58" y="787"/>
                </a:lnTo>
                <a:lnTo>
                  <a:pt x="58" y="787"/>
                </a:lnTo>
                <a:lnTo>
                  <a:pt x="47" y="791"/>
                </a:lnTo>
                <a:lnTo>
                  <a:pt x="44" y="792"/>
                </a:lnTo>
                <a:lnTo>
                  <a:pt x="44" y="792"/>
                </a:lnTo>
                <a:lnTo>
                  <a:pt x="44" y="787"/>
                </a:lnTo>
                <a:lnTo>
                  <a:pt x="42" y="778"/>
                </a:lnTo>
                <a:lnTo>
                  <a:pt x="42" y="774"/>
                </a:lnTo>
                <a:lnTo>
                  <a:pt x="40" y="769"/>
                </a:lnTo>
                <a:lnTo>
                  <a:pt x="38" y="768"/>
                </a:lnTo>
                <a:lnTo>
                  <a:pt x="34" y="768"/>
                </a:lnTo>
                <a:lnTo>
                  <a:pt x="34" y="768"/>
                </a:lnTo>
                <a:lnTo>
                  <a:pt x="30" y="769"/>
                </a:lnTo>
                <a:lnTo>
                  <a:pt x="27" y="768"/>
                </a:lnTo>
                <a:lnTo>
                  <a:pt x="23" y="766"/>
                </a:lnTo>
                <a:lnTo>
                  <a:pt x="22" y="766"/>
                </a:lnTo>
                <a:lnTo>
                  <a:pt x="21" y="767"/>
                </a:lnTo>
                <a:lnTo>
                  <a:pt x="20" y="778"/>
                </a:lnTo>
                <a:lnTo>
                  <a:pt x="20" y="778"/>
                </a:lnTo>
                <a:lnTo>
                  <a:pt x="17" y="796"/>
                </a:lnTo>
                <a:lnTo>
                  <a:pt x="14" y="815"/>
                </a:lnTo>
                <a:lnTo>
                  <a:pt x="9" y="836"/>
                </a:lnTo>
                <a:lnTo>
                  <a:pt x="5" y="855"/>
                </a:lnTo>
                <a:lnTo>
                  <a:pt x="5" y="855"/>
                </a:lnTo>
                <a:lnTo>
                  <a:pt x="1" y="881"/>
                </a:lnTo>
                <a:lnTo>
                  <a:pt x="0" y="891"/>
                </a:lnTo>
                <a:lnTo>
                  <a:pt x="0" y="903"/>
                </a:lnTo>
                <a:lnTo>
                  <a:pt x="0" y="903"/>
                </a:lnTo>
                <a:lnTo>
                  <a:pt x="1" y="924"/>
                </a:lnTo>
                <a:lnTo>
                  <a:pt x="1" y="925"/>
                </a:lnTo>
                <a:lnTo>
                  <a:pt x="3" y="926"/>
                </a:lnTo>
                <a:lnTo>
                  <a:pt x="5" y="922"/>
                </a:lnTo>
                <a:lnTo>
                  <a:pt x="5" y="922"/>
                </a:lnTo>
                <a:lnTo>
                  <a:pt x="6" y="918"/>
                </a:lnTo>
                <a:lnTo>
                  <a:pt x="9" y="912"/>
                </a:lnTo>
                <a:lnTo>
                  <a:pt x="10" y="893"/>
                </a:lnTo>
                <a:lnTo>
                  <a:pt x="12" y="878"/>
                </a:lnTo>
                <a:lnTo>
                  <a:pt x="14" y="872"/>
                </a:lnTo>
                <a:lnTo>
                  <a:pt x="15" y="869"/>
                </a:lnTo>
                <a:lnTo>
                  <a:pt x="15" y="869"/>
                </a:lnTo>
                <a:lnTo>
                  <a:pt x="24" y="856"/>
                </a:lnTo>
                <a:lnTo>
                  <a:pt x="28" y="850"/>
                </a:lnTo>
                <a:lnTo>
                  <a:pt x="29" y="849"/>
                </a:lnTo>
                <a:lnTo>
                  <a:pt x="29" y="850"/>
                </a:lnTo>
                <a:lnTo>
                  <a:pt x="29" y="850"/>
                </a:lnTo>
                <a:lnTo>
                  <a:pt x="29" y="854"/>
                </a:lnTo>
                <a:lnTo>
                  <a:pt x="30" y="861"/>
                </a:lnTo>
                <a:lnTo>
                  <a:pt x="34" y="883"/>
                </a:lnTo>
                <a:lnTo>
                  <a:pt x="40" y="912"/>
                </a:lnTo>
                <a:lnTo>
                  <a:pt x="48" y="942"/>
                </a:lnTo>
                <a:lnTo>
                  <a:pt x="48" y="942"/>
                </a:lnTo>
                <a:lnTo>
                  <a:pt x="53" y="956"/>
                </a:lnTo>
                <a:lnTo>
                  <a:pt x="58" y="967"/>
                </a:lnTo>
                <a:lnTo>
                  <a:pt x="64" y="977"/>
                </a:lnTo>
                <a:lnTo>
                  <a:pt x="70" y="983"/>
                </a:lnTo>
                <a:lnTo>
                  <a:pt x="75" y="987"/>
                </a:lnTo>
                <a:lnTo>
                  <a:pt x="80" y="991"/>
                </a:lnTo>
                <a:lnTo>
                  <a:pt x="83" y="991"/>
                </a:lnTo>
                <a:lnTo>
                  <a:pt x="87" y="990"/>
                </a:lnTo>
                <a:lnTo>
                  <a:pt x="87" y="990"/>
                </a:lnTo>
                <a:lnTo>
                  <a:pt x="89" y="987"/>
                </a:lnTo>
                <a:lnTo>
                  <a:pt x="91" y="983"/>
                </a:lnTo>
                <a:lnTo>
                  <a:pt x="92" y="973"/>
                </a:lnTo>
                <a:lnTo>
                  <a:pt x="92" y="946"/>
                </a:lnTo>
                <a:lnTo>
                  <a:pt x="92" y="946"/>
                </a:lnTo>
                <a:lnTo>
                  <a:pt x="92" y="940"/>
                </a:lnTo>
                <a:lnTo>
                  <a:pt x="93" y="937"/>
                </a:lnTo>
                <a:lnTo>
                  <a:pt x="95" y="932"/>
                </a:lnTo>
                <a:lnTo>
                  <a:pt x="95" y="930"/>
                </a:lnTo>
                <a:lnTo>
                  <a:pt x="94" y="927"/>
                </a:lnTo>
                <a:lnTo>
                  <a:pt x="87" y="918"/>
                </a:lnTo>
                <a:lnTo>
                  <a:pt x="87" y="918"/>
                </a:lnTo>
                <a:lnTo>
                  <a:pt x="76" y="907"/>
                </a:lnTo>
                <a:lnTo>
                  <a:pt x="68" y="898"/>
                </a:lnTo>
                <a:lnTo>
                  <a:pt x="64" y="895"/>
                </a:lnTo>
                <a:lnTo>
                  <a:pt x="62" y="891"/>
                </a:lnTo>
                <a:lnTo>
                  <a:pt x="59" y="885"/>
                </a:lnTo>
                <a:lnTo>
                  <a:pt x="58" y="879"/>
                </a:lnTo>
                <a:lnTo>
                  <a:pt x="58" y="879"/>
                </a:lnTo>
                <a:lnTo>
                  <a:pt x="54" y="865"/>
                </a:lnTo>
                <a:lnTo>
                  <a:pt x="51" y="852"/>
                </a:lnTo>
                <a:lnTo>
                  <a:pt x="50" y="848"/>
                </a:lnTo>
                <a:lnTo>
                  <a:pt x="50" y="843"/>
                </a:lnTo>
                <a:lnTo>
                  <a:pt x="51" y="838"/>
                </a:lnTo>
                <a:lnTo>
                  <a:pt x="53" y="836"/>
                </a:lnTo>
                <a:lnTo>
                  <a:pt x="53" y="836"/>
                </a:lnTo>
                <a:lnTo>
                  <a:pt x="62" y="832"/>
                </a:lnTo>
                <a:lnTo>
                  <a:pt x="69" y="830"/>
                </a:lnTo>
                <a:lnTo>
                  <a:pt x="75" y="828"/>
                </a:lnTo>
                <a:lnTo>
                  <a:pt x="76" y="830"/>
                </a:lnTo>
                <a:lnTo>
                  <a:pt x="77" y="831"/>
                </a:lnTo>
                <a:lnTo>
                  <a:pt x="77" y="831"/>
                </a:lnTo>
                <a:lnTo>
                  <a:pt x="79" y="832"/>
                </a:lnTo>
                <a:lnTo>
                  <a:pt x="80" y="833"/>
                </a:lnTo>
                <a:lnTo>
                  <a:pt x="87" y="834"/>
                </a:lnTo>
                <a:lnTo>
                  <a:pt x="92" y="834"/>
                </a:lnTo>
                <a:lnTo>
                  <a:pt x="97" y="837"/>
                </a:lnTo>
                <a:lnTo>
                  <a:pt x="101" y="840"/>
                </a:lnTo>
                <a:lnTo>
                  <a:pt x="106" y="845"/>
                </a:lnTo>
                <a:lnTo>
                  <a:pt x="106" y="845"/>
                </a:lnTo>
                <a:lnTo>
                  <a:pt x="109" y="848"/>
                </a:lnTo>
                <a:lnTo>
                  <a:pt x="112" y="850"/>
                </a:lnTo>
                <a:lnTo>
                  <a:pt x="120" y="851"/>
                </a:lnTo>
                <a:lnTo>
                  <a:pt x="128" y="851"/>
                </a:lnTo>
                <a:lnTo>
                  <a:pt x="136" y="850"/>
                </a:lnTo>
                <a:lnTo>
                  <a:pt x="145" y="848"/>
                </a:lnTo>
                <a:lnTo>
                  <a:pt x="151" y="845"/>
                </a:lnTo>
                <a:lnTo>
                  <a:pt x="159" y="840"/>
                </a:lnTo>
                <a:lnTo>
                  <a:pt x="159" y="840"/>
                </a:lnTo>
                <a:lnTo>
                  <a:pt x="163" y="838"/>
                </a:lnTo>
                <a:lnTo>
                  <a:pt x="166" y="836"/>
                </a:lnTo>
                <a:lnTo>
                  <a:pt x="170" y="836"/>
                </a:lnTo>
                <a:lnTo>
                  <a:pt x="174" y="836"/>
                </a:lnTo>
                <a:lnTo>
                  <a:pt x="174" y="836"/>
                </a:lnTo>
                <a:lnTo>
                  <a:pt x="176" y="837"/>
                </a:lnTo>
                <a:lnTo>
                  <a:pt x="180" y="838"/>
                </a:lnTo>
                <a:lnTo>
                  <a:pt x="183" y="838"/>
                </a:lnTo>
                <a:lnTo>
                  <a:pt x="188" y="836"/>
                </a:lnTo>
                <a:lnTo>
                  <a:pt x="188" y="836"/>
                </a:lnTo>
                <a:lnTo>
                  <a:pt x="191" y="833"/>
                </a:lnTo>
                <a:lnTo>
                  <a:pt x="192" y="831"/>
                </a:lnTo>
                <a:lnTo>
                  <a:pt x="193" y="826"/>
                </a:lnTo>
                <a:lnTo>
                  <a:pt x="194" y="824"/>
                </a:lnTo>
                <a:lnTo>
                  <a:pt x="195" y="822"/>
                </a:lnTo>
                <a:lnTo>
                  <a:pt x="199" y="821"/>
                </a:lnTo>
                <a:lnTo>
                  <a:pt x="203" y="821"/>
                </a:lnTo>
                <a:lnTo>
                  <a:pt x="203" y="821"/>
                </a:lnTo>
                <a:lnTo>
                  <a:pt x="207" y="824"/>
                </a:lnTo>
                <a:lnTo>
                  <a:pt x="211" y="827"/>
                </a:lnTo>
                <a:lnTo>
                  <a:pt x="216" y="833"/>
                </a:lnTo>
                <a:lnTo>
                  <a:pt x="221" y="842"/>
                </a:lnTo>
                <a:lnTo>
                  <a:pt x="229" y="862"/>
                </a:lnTo>
                <a:lnTo>
                  <a:pt x="241" y="889"/>
                </a:lnTo>
                <a:lnTo>
                  <a:pt x="241" y="889"/>
                </a:lnTo>
                <a:lnTo>
                  <a:pt x="247" y="902"/>
                </a:lnTo>
                <a:lnTo>
                  <a:pt x="254" y="912"/>
                </a:lnTo>
                <a:lnTo>
                  <a:pt x="265" y="927"/>
                </a:lnTo>
                <a:lnTo>
                  <a:pt x="272" y="934"/>
                </a:lnTo>
                <a:lnTo>
                  <a:pt x="275" y="937"/>
                </a:lnTo>
                <a:lnTo>
                  <a:pt x="275" y="937"/>
                </a:lnTo>
                <a:lnTo>
                  <a:pt x="281" y="967"/>
                </a:lnTo>
                <a:lnTo>
                  <a:pt x="285" y="987"/>
                </a:lnTo>
                <a:lnTo>
                  <a:pt x="285" y="993"/>
                </a:lnTo>
                <a:lnTo>
                  <a:pt x="285" y="995"/>
                </a:lnTo>
                <a:lnTo>
                  <a:pt x="285" y="995"/>
                </a:lnTo>
                <a:lnTo>
                  <a:pt x="285" y="995"/>
                </a:lnTo>
                <a:lnTo>
                  <a:pt x="281" y="992"/>
                </a:lnTo>
                <a:lnTo>
                  <a:pt x="274" y="990"/>
                </a:lnTo>
                <a:lnTo>
                  <a:pt x="263" y="987"/>
                </a:lnTo>
                <a:lnTo>
                  <a:pt x="248" y="985"/>
                </a:lnTo>
                <a:lnTo>
                  <a:pt x="233" y="984"/>
                </a:lnTo>
                <a:lnTo>
                  <a:pt x="216" y="986"/>
                </a:lnTo>
                <a:lnTo>
                  <a:pt x="206" y="987"/>
                </a:lnTo>
                <a:lnTo>
                  <a:pt x="198" y="991"/>
                </a:lnTo>
                <a:lnTo>
                  <a:pt x="188" y="995"/>
                </a:lnTo>
                <a:lnTo>
                  <a:pt x="179" y="999"/>
                </a:lnTo>
                <a:lnTo>
                  <a:pt x="179" y="999"/>
                </a:lnTo>
                <a:lnTo>
                  <a:pt x="169" y="1005"/>
                </a:lnTo>
                <a:lnTo>
                  <a:pt x="160" y="1013"/>
                </a:lnTo>
                <a:lnTo>
                  <a:pt x="152" y="1021"/>
                </a:lnTo>
                <a:lnTo>
                  <a:pt x="145" y="1032"/>
                </a:lnTo>
                <a:lnTo>
                  <a:pt x="138" y="1042"/>
                </a:lnTo>
                <a:lnTo>
                  <a:pt x="132" y="1054"/>
                </a:lnTo>
                <a:lnTo>
                  <a:pt x="126" y="1066"/>
                </a:lnTo>
                <a:lnTo>
                  <a:pt x="120" y="1078"/>
                </a:lnTo>
                <a:lnTo>
                  <a:pt x="110" y="1104"/>
                </a:lnTo>
                <a:lnTo>
                  <a:pt x="103" y="1132"/>
                </a:lnTo>
                <a:lnTo>
                  <a:pt x="99" y="1158"/>
                </a:lnTo>
                <a:lnTo>
                  <a:pt x="97" y="1183"/>
                </a:lnTo>
                <a:lnTo>
                  <a:pt x="97" y="1183"/>
                </a:lnTo>
                <a:lnTo>
                  <a:pt x="97" y="1213"/>
                </a:lnTo>
                <a:lnTo>
                  <a:pt x="97" y="1252"/>
                </a:lnTo>
                <a:lnTo>
                  <a:pt x="98" y="1301"/>
                </a:lnTo>
                <a:lnTo>
                  <a:pt x="101" y="1351"/>
                </a:lnTo>
                <a:lnTo>
                  <a:pt x="106" y="1404"/>
                </a:lnTo>
                <a:lnTo>
                  <a:pt x="110" y="1431"/>
                </a:lnTo>
                <a:lnTo>
                  <a:pt x="113" y="1456"/>
                </a:lnTo>
                <a:lnTo>
                  <a:pt x="118" y="1479"/>
                </a:lnTo>
                <a:lnTo>
                  <a:pt x="123" y="1502"/>
                </a:lnTo>
                <a:lnTo>
                  <a:pt x="129" y="1521"/>
                </a:lnTo>
                <a:lnTo>
                  <a:pt x="135" y="1539"/>
                </a:lnTo>
                <a:lnTo>
                  <a:pt x="135" y="1539"/>
                </a:lnTo>
                <a:lnTo>
                  <a:pt x="142" y="1555"/>
                </a:lnTo>
                <a:lnTo>
                  <a:pt x="151" y="1572"/>
                </a:lnTo>
                <a:lnTo>
                  <a:pt x="160" y="1587"/>
                </a:lnTo>
                <a:lnTo>
                  <a:pt x="170" y="1603"/>
                </a:lnTo>
                <a:lnTo>
                  <a:pt x="180" y="1617"/>
                </a:lnTo>
                <a:lnTo>
                  <a:pt x="191" y="1632"/>
                </a:lnTo>
                <a:lnTo>
                  <a:pt x="201" y="1645"/>
                </a:lnTo>
                <a:lnTo>
                  <a:pt x="213" y="1658"/>
                </a:lnTo>
                <a:lnTo>
                  <a:pt x="224" y="1669"/>
                </a:lnTo>
                <a:lnTo>
                  <a:pt x="235" y="1680"/>
                </a:lnTo>
                <a:lnTo>
                  <a:pt x="247" y="1690"/>
                </a:lnTo>
                <a:lnTo>
                  <a:pt x="258" y="1697"/>
                </a:lnTo>
                <a:lnTo>
                  <a:pt x="269" y="1703"/>
                </a:lnTo>
                <a:lnTo>
                  <a:pt x="280" y="1708"/>
                </a:lnTo>
                <a:lnTo>
                  <a:pt x="289" y="1711"/>
                </a:lnTo>
                <a:lnTo>
                  <a:pt x="299" y="1713"/>
                </a:lnTo>
                <a:lnTo>
                  <a:pt x="299" y="1713"/>
                </a:lnTo>
                <a:lnTo>
                  <a:pt x="316" y="1713"/>
                </a:lnTo>
                <a:lnTo>
                  <a:pt x="330" y="1711"/>
                </a:lnTo>
                <a:lnTo>
                  <a:pt x="341" y="1709"/>
                </a:lnTo>
                <a:lnTo>
                  <a:pt x="351" y="1705"/>
                </a:lnTo>
                <a:lnTo>
                  <a:pt x="363" y="1701"/>
                </a:lnTo>
                <a:lnTo>
                  <a:pt x="366" y="1698"/>
                </a:lnTo>
                <a:lnTo>
                  <a:pt x="366" y="1698"/>
                </a:lnTo>
                <a:lnTo>
                  <a:pt x="371" y="1701"/>
                </a:lnTo>
                <a:lnTo>
                  <a:pt x="382" y="1705"/>
                </a:lnTo>
                <a:lnTo>
                  <a:pt x="400" y="1710"/>
                </a:lnTo>
                <a:lnTo>
                  <a:pt x="410" y="1711"/>
                </a:lnTo>
                <a:lnTo>
                  <a:pt x="419" y="1713"/>
                </a:lnTo>
                <a:lnTo>
                  <a:pt x="419" y="1713"/>
                </a:lnTo>
                <a:lnTo>
                  <a:pt x="436" y="1714"/>
                </a:lnTo>
                <a:lnTo>
                  <a:pt x="450" y="1714"/>
                </a:lnTo>
                <a:lnTo>
                  <a:pt x="453" y="1714"/>
                </a:lnTo>
                <a:lnTo>
                  <a:pt x="457" y="1711"/>
                </a:lnTo>
                <a:lnTo>
                  <a:pt x="460" y="1708"/>
                </a:lnTo>
                <a:lnTo>
                  <a:pt x="463" y="1703"/>
                </a:lnTo>
                <a:lnTo>
                  <a:pt x="463" y="1703"/>
                </a:lnTo>
                <a:lnTo>
                  <a:pt x="468" y="1693"/>
                </a:lnTo>
                <a:lnTo>
                  <a:pt x="471" y="1684"/>
                </a:lnTo>
                <a:lnTo>
                  <a:pt x="472" y="1679"/>
                </a:lnTo>
                <a:lnTo>
                  <a:pt x="474" y="1673"/>
                </a:lnTo>
                <a:lnTo>
                  <a:pt x="474" y="1664"/>
                </a:lnTo>
                <a:lnTo>
                  <a:pt x="472" y="1655"/>
                </a:lnTo>
                <a:lnTo>
                  <a:pt x="472" y="1655"/>
                </a:lnTo>
                <a:lnTo>
                  <a:pt x="469" y="1632"/>
                </a:lnTo>
                <a:lnTo>
                  <a:pt x="464" y="1613"/>
                </a:lnTo>
                <a:lnTo>
                  <a:pt x="458" y="1592"/>
                </a:lnTo>
                <a:lnTo>
                  <a:pt x="458" y="1592"/>
                </a:lnTo>
                <a:lnTo>
                  <a:pt x="457" y="1591"/>
                </a:lnTo>
                <a:lnTo>
                  <a:pt x="456" y="1585"/>
                </a:lnTo>
                <a:lnTo>
                  <a:pt x="456" y="1578"/>
                </a:lnTo>
                <a:lnTo>
                  <a:pt x="456" y="1573"/>
                </a:lnTo>
                <a:lnTo>
                  <a:pt x="458" y="1568"/>
                </a:lnTo>
                <a:lnTo>
                  <a:pt x="458" y="1568"/>
                </a:lnTo>
                <a:lnTo>
                  <a:pt x="466" y="1552"/>
                </a:lnTo>
                <a:lnTo>
                  <a:pt x="480" y="1531"/>
                </a:lnTo>
                <a:lnTo>
                  <a:pt x="497" y="1505"/>
                </a:lnTo>
                <a:lnTo>
                  <a:pt x="497" y="1505"/>
                </a:lnTo>
                <a:lnTo>
                  <a:pt x="511" y="1517"/>
                </a:lnTo>
                <a:lnTo>
                  <a:pt x="522" y="1526"/>
                </a:lnTo>
                <a:lnTo>
                  <a:pt x="527" y="1530"/>
                </a:lnTo>
                <a:lnTo>
                  <a:pt x="530" y="1530"/>
                </a:lnTo>
                <a:lnTo>
                  <a:pt x="530" y="1530"/>
                </a:lnTo>
                <a:lnTo>
                  <a:pt x="535" y="1528"/>
                </a:lnTo>
                <a:lnTo>
                  <a:pt x="540" y="1530"/>
                </a:lnTo>
                <a:lnTo>
                  <a:pt x="545" y="1530"/>
                </a:lnTo>
                <a:lnTo>
                  <a:pt x="545" y="1530"/>
                </a:lnTo>
                <a:lnTo>
                  <a:pt x="554" y="1549"/>
                </a:lnTo>
                <a:lnTo>
                  <a:pt x="562" y="1563"/>
                </a:lnTo>
                <a:lnTo>
                  <a:pt x="564" y="1569"/>
                </a:lnTo>
                <a:lnTo>
                  <a:pt x="564" y="1573"/>
                </a:lnTo>
                <a:lnTo>
                  <a:pt x="564" y="1573"/>
                </a:lnTo>
                <a:lnTo>
                  <a:pt x="568" y="1584"/>
                </a:lnTo>
                <a:lnTo>
                  <a:pt x="577" y="1609"/>
                </a:lnTo>
                <a:lnTo>
                  <a:pt x="594" y="1644"/>
                </a:lnTo>
                <a:lnTo>
                  <a:pt x="616" y="1685"/>
                </a:lnTo>
                <a:lnTo>
                  <a:pt x="628" y="1708"/>
                </a:lnTo>
                <a:lnTo>
                  <a:pt x="641" y="1729"/>
                </a:lnTo>
                <a:lnTo>
                  <a:pt x="654" y="1751"/>
                </a:lnTo>
                <a:lnTo>
                  <a:pt x="670" y="1773"/>
                </a:lnTo>
                <a:lnTo>
                  <a:pt x="684" y="1792"/>
                </a:lnTo>
                <a:lnTo>
                  <a:pt x="700" y="1810"/>
                </a:lnTo>
                <a:lnTo>
                  <a:pt x="717" y="1825"/>
                </a:lnTo>
                <a:lnTo>
                  <a:pt x="733" y="1838"/>
                </a:lnTo>
                <a:lnTo>
                  <a:pt x="733" y="1838"/>
                </a:lnTo>
                <a:lnTo>
                  <a:pt x="748" y="1848"/>
                </a:lnTo>
                <a:lnTo>
                  <a:pt x="764" y="1855"/>
                </a:lnTo>
                <a:lnTo>
                  <a:pt x="778" y="1858"/>
                </a:lnTo>
                <a:lnTo>
                  <a:pt x="793" y="1860"/>
                </a:lnTo>
                <a:lnTo>
                  <a:pt x="806" y="1858"/>
                </a:lnTo>
                <a:lnTo>
                  <a:pt x="818" y="1855"/>
                </a:lnTo>
                <a:lnTo>
                  <a:pt x="830" y="1850"/>
                </a:lnTo>
                <a:lnTo>
                  <a:pt x="842" y="1843"/>
                </a:lnTo>
                <a:lnTo>
                  <a:pt x="853" y="1834"/>
                </a:lnTo>
                <a:lnTo>
                  <a:pt x="864" y="1823"/>
                </a:lnTo>
                <a:lnTo>
                  <a:pt x="874" y="1811"/>
                </a:lnTo>
                <a:lnTo>
                  <a:pt x="883" y="1798"/>
                </a:lnTo>
                <a:lnTo>
                  <a:pt x="892" y="1784"/>
                </a:lnTo>
                <a:lnTo>
                  <a:pt x="900" y="1769"/>
                </a:lnTo>
                <a:lnTo>
                  <a:pt x="916" y="1737"/>
                </a:lnTo>
                <a:lnTo>
                  <a:pt x="916" y="1737"/>
                </a:lnTo>
                <a:lnTo>
                  <a:pt x="923" y="1719"/>
                </a:lnTo>
                <a:lnTo>
                  <a:pt x="928" y="1699"/>
                </a:lnTo>
                <a:lnTo>
                  <a:pt x="933" y="1676"/>
                </a:lnTo>
                <a:lnTo>
                  <a:pt x="936" y="1654"/>
                </a:lnTo>
                <a:lnTo>
                  <a:pt x="939" y="1628"/>
                </a:lnTo>
                <a:lnTo>
                  <a:pt x="941" y="1602"/>
                </a:lnTo>
                <a:lnTo>
                  <a:pt x="942" y="1574"/>
                </a:lnTo>
                <a:lnTo>
                  <a:pt x="942" y="1546"/>
                </a:lnTo>
                <a:lnTo>
                  <a:pt x="941" y="1490"/>
                </a:lnTo>
                <a:lnTo>
                  <a:pt x="936" y="1436"/>
                </a:lnTo>
                <a:lnTo>
                  <a:pt x="929" y="1383"/>
                </a:lnTo>
                <a:lnTo>
                  <a:pt x="925" y="1360"/>
                </a:lnTo>
                <a:lnTo>
                  <a:pt x="921" y="1337"/>
                </a:lnTo>
                <a:lnTo>
                  <a:pt x="921" y="1337"/>
                </a:lnTo>
                <a:lnTo>
                  <a:pt x="910" y="1295"/>
                </a:lnTo>
                <a:lnTo>
                  <a:pt x="896" y="1254"/>
                </a:lnTo>
                <a:lnTo>
                  <a:pt x="882" y="1215"/>
                </a:lnTo>
                <a:lnTo>
                  <a:pt x="866" y="1180"/>
                </a:lnTo>
                <a:lnTo>
                  <a:pt x="851" y="1150"/>
                </a:lnTo>
                <a:lnTo>
                  <a:pt x="836" y="1125"/>
                </a:lnTo>
                <a:lnTo>
                  <a:pt x="822" y="1104"/>
                </a:lnTo>
                <a:lnTo>
                  <a:pt x="816" y="1097"/>
                </a:lnTo>
                <a:lnTo>
                  <a:pt x="810" y="1091"/>
                </a:lnTo>
                <a:lnTo>
                  <a:pt x="810" y="1091"/>
                </a:lnTo>
                <a:lnTo>
                  <a:pt x="784" y="1069"/>
                </a:lnTo>
                <a:lnTo>
                  <a:pt x="781" y="1067"/>
                </a:lnTo>
                <a:lnTo>
                  <a:pt x="781" y="1067"/>
                </a:lnTo>
                <a:lnTo>
                  <a:pt x="863" y="1052"/>
                </a:lnTo>
                <a:lnTo>
                  <a:pt x="863" y="1052"/>
                </a:lnTo>
                <a:lnTo>
                  <a:pt x="875" y="1049"/>
                </a:lnTo>
                <a:lnTo>
                  <a:pt x="884" y="1044"/>
                </a:lnTo>
                <a:lnTo>
                  <a:pt x="888" y="1043"/>
                </a:lnTo>
                <a:lnTo>
                  <a:pt x="889" y="1040"/>
                </a:lnTo>
                <a:lnTo>
                  <a:pt x="889" y="1039"/>
                </a:lnTo>
                <a:lnTo>
                  <a:pt x="887" y="1038"/>
                </a:lnTo>
                <a:lnTo>
                  <a:pt x="887" y="1038"/>
                </a:lnTo>
                <a:lnTo>
                  <a:pt x="865" y="1039"/>
                </a:lnTo>
                <a:lnTo>
                  <a:pt x="824" y="1042"/>
                </a:lnTo>
                <a:lnTo>
                  <a:pt x="762" y="1048"/>
                </a:lnTo>
                <a:lnTo>
                  <a:pt x="762" y="1048"/>
                </a:lnTo>
                <a:lnTo>
                  <a:pt x="757" y="1048"/>
                </a:lnTo>
                <a:lnTo>
                  <a:pt x="752" y="1048"/>
                </a:lnTo>
                <a:lnTo>
                  <a:pt x="742" y="1045"/>
                </a:lnTo>
                <a:lnTo>
                  <a:pt x="734" y="1043"/>
                </a:lnTo>
                <a:lnTo>
                  <a:pt x="728" y="1043"/>
                </a:lnTo>
                <a:lnTo>
                  <a:pt x="728" y="1043"/>
                </a:lnTo>
                <a:lnTo>
                  <a:pt x="723" y="1044"/>
                </a:lnTo>
                <a:lnTo>
                  <a:pt x="715" y="1044"/>
                </a:lnTo>
                <a:lnTo>
                  <a:pt x="705" y="1044"/>
                </a:lnTo>
                <a:lnTo>
                  <a:pt x="694" y="1043"/>
                </a:lnTo>
                <a:lnTo>
                  <a:pt x="694" y="1043"/>
                </a:lnTo>
                <a:lnTo>
                  <a:pt x="688" y="1042"/>
                </a:lnTo>
                <a:lnTo>
                  <a:pt x="681" y="1042"/>
                </a:lnTo>
                <a:lnTo>
                  <a:pt x="668" y="1044"/>
                </a:lnTo>
                <a:lnTo>
                  <a:pt x="651" y="1048"/>
                </a:lnTo>
                <a:lnTo>
                  <a:pt x="651" y="1048"/>
                </a:lnTo>
                <a:lnTo>
                  <a:pt x="639" y="1019"/>
                </a:lnTo>
                <a:lnTo>
                  <a:pt x="629" y="997"/>
                </a:lnTo>
                <a:lnTo>
                  <a:pt x="625" y="990"/>
                </a:lnTo>
                <a:lnTo>
                  <a:pt x="622" y="985"/>
                </a:lnTo>
                <a:lnTo>
                  <a:pt x="622" y="985"/>
                </a:lnTo>
                <a:lnTo>
                  <a:pt x="621" y="983"/>
                </a:lnTo>
                <a:lnTo>
                  <a:pt x="621" y="980"/>
                </a:lnTo>
                <a:lnTo>
                  <a:pt x="624" y="977"/>
                </a:lnTo>
                <a:lnTo>
                  <a:pt x="631" y="971"/>
                </a:lnTo>
                <a:lnTo>
                  <a:pt x="657" y="945"/>
                </a:lnTo>
                <a:lnTo>
                  <a:pt x="704" y="898"/>
                </a:lnTo>
                <a:lnTo>
                  <a:pt x="704" y="898"/>
                </a:lnTo>
                <a:lnTo>
                  <a:pt x="717" y="883"/>
                </a:lnTo>
                <a:lnTo>
                  <a:pt x="729" y="868"/>
                </a:lnTo>
                <a:lnTo>
                  <a:pt x="739" y="852"/>
                </a:lnTo>
                <a:lnTo>
                  <a:pt x="746" y="838"/>
                </a:lnTo>
                <a:lnTo>
                  <a:pt x="752" y="824"/>
                </a:lnTo>
                <a:lnTo>
                  <a:pt x="756" y="810"/>
                </a:lnTo>
                <a:lnTo>
                  <a:pt x="759" y="796"/>
                </a:lnTo>
                <a:lnTo>
                  <a:pt x="760" y="783"/>
                </a:lnTo>
                <a:lnTo>
                  <a:pt x="760" y="771"/>
                </a:lnTo>
                <a:lnTo>
                  <a:pt x="760" y="759"/>
                </a:lnTo>
                <a:lnTo>
                  <a:pt x="759" y="746"/>
                </a:lnTo>
                <a:lnTo>
                  <a:pt x="758" y="734"/>
                </a:lnTo>
                <a:lnTo>
                  <a:pt x="753" y="714"/>
                </a:lnTo>
                <a:lnTo>
                  <a:pt x="747" y="696"/>
                </a:lnTo>
                <a:lnTo>
                  <a:pt x="747" y="696"/>
                </a:lnTo>
                <a:lnTo>
                  <a:pt x="741" y="680"/>
                </a:lnTo>
                <a:lnTo>
                  <a:pt x="735" y="666"/>
                </a:lnTo>
                <a:lnTo>
                  <a:pt x="723" y="642"/>
                </a:lnTo>
                <a:lnTo>
                  <a:pt x="713" y="626"/>
                </a:lnTo>
                <a:lnTo>
                  <a:pt x="709" y="619"/>
                </a:lnTo>
                <a:lnTo>
                  <a:pt x="709" y="619"/>
                </a:lnTo>
                <a:lnTo>
                  <a:pt x="709" y="618"/>
                </a:lnTo>
                <a:lnTo>
                  <a:pt x="710" y="618"/>
                </a:lnTo>
                <a:lnTo>
                  <a:pt x="711" y="616"/>
                </a:lnTo>
                <a:lnTo>
                  <a:pt x="712" y="614"/>
                </a:lnTo>
                <a:lnTo>
                  <a:pt x="713" y="612"/>
                </a:lnTo>
                <a:lnTo>
                  <a:pt x="713" y="607"/>
                </a:lnTo>
                <a:lnTo>
                  <a:pt x="712" y="599"/>
                </a:lnTo>
                <a:lnTo>
                  <a:pt x="709" y="590"/>
                </a:lnTo>
                <a:lnTo>
                  <a:pt x="709" y="590"/>
                </a:lnTo>
                <a:lnTo>
                  <a:pt x="693" y="545"/>
                </a:lnTo>
                <a:lnTo>
                  <a:pt x="666" y="474"/>
                </a:lnTo>
                <a:lnTo>
                  <a:pt x="652" y="434"/>
                </a:lnTo>
                <a:lnTo>
                  <a:pt x="637" y="398"/>
                </a:lnTo>
                <a:lnTo>
                  <a:pt x="624" y="367"/>
                </a:lnTo>
                <a:lnTo>
                  <a:pt x="612" y="344"/>
                </a:lnTo>
                <a:lnTo>
                  <a:pt x="612" y="344"/>
                </a:lnTo>
                <a:lnTo>
                  <a:pt x="594" y="312"/>
                </a:lnTo>
                <a:lnTo>
                  <a:pt x="580" y="286"/>
                </a:lnTo>
                <a:lnTo>
                  <a:pt x="574" y="277"/>
                </a:lnTo>
                <a:lnTo>
                  <a:pt x="566" y="268"/>
                </a:lnTo>
                <a:lnTo>
                  <a:pt x="558" y="262"/>
                </a:lnTo>
                <a:lnTo>
                  <a:pt x="550" y="257"/>
                </a:lnTo>
                <a:lnTo>
                  <a:pt x="550" y="257"/>
                </a:lnTo>
                <a:lnTo>
                  <a:pt x="534" y="251"/>
                </a:lnTo>
                <a:lnTo>
                  <a:pt x="524" y="245"/>
                </a:lnTo>
                <a:lnTo>
                  <a:pt x="512" y="242"/>
                </a:lnTo>
                <a:lnTo>
                  <a:pt x="497" y="238"/>
                </a:lnTo>
                <a:lnTo>
                  <a:pt x="497" y="238"/>
                </a:lnTo>
                <a:lnTo>
                  <a:pt x="472" y="234"/>
                </a:lnTo>
                <a:lnTo>
                  <a:pt x="445" y="230"/>
                </a:lnTo>
                <a:lnTo>
                  <a:pt x="415" y="224"/>
                </a:lnTo>
                <a:lnTo>
                  <a:pt x="415" y="209"/>
                </a:lnTo>
                <a:lnTo>
                  <a:pt x="434" y="190"/>
                </a:lnTo>
                <a:lnTo>
                  <a:pt x="434" y="190"/>
                </a:lnTo>
                <a:lnTo>
                  <a:pt x="444" y="153"/>
                </a:lnTo>
                <a:lnTo>
                  <a:pt x="453" y="108"/>
                </a:lnTo>
                <a:lnTo>
                  <a:pt x="453" y="108"/>
                </a:lnTo>
                <a:lnTo>
                  <a:pt x="454" y="104"/>
                </a:lnTo>
                <a:lnTo>
                  <a:pt x="458" y="100"/>
                </a:lnTo>
                <a:lnTo>
                  <a:pt x="465" y="90"/>
                </a:lnTo>
                <a:lnTo>
                  <a:pt x="469" y="85"/>
                </a:lnTo>
                <a:lnTo>
                  <a:pt x="470" y="79"/>
                </a:lnTo>
                <a:lnTo>
                  <a:pt x="470" y="72"/>
                </a:lnTo>
                <a:lnTo>
                  <a:pt x="468" y="65"/>
                </a:lnTo>
                <a:lnTo>
                  <a:pt x="468" y="65"/>
                </a:lnTo>
                <a:lnTo>
                  <a:pt x="464" y="57"/>
                </a:lnTo>
                <a:lnTo>
                  <a:pt x="459" y="53"/>
                </a:lnTo>
                <a:lnTo>
                  <a:pt x="454" y="49"/>
                </a:lnTo>
                <a:lnTo>
                  <a:pt x="448" y="47"/>
                </a:lnTo>
                <a:lnTo>
                  <a:pt x="428" y="38"/>
                </a:lnTo>
                <a:lnTo>
                  <a:pt x="395" y="26"/>
                </a:lnTo>
                <a:lnTo>
                  <a:pt x="395" y="26"/>
                </a:lnTo>
                <a:lnTo>
                  <a:pt x="377" y="18"/>
                </a:lnTo>
                <a:lnTo>
                  <a:pt x="363" y="10"/>
                </a:lnTo>
                <a:lnTo>
                  <a:pt x="352" y="4"/>
                </a:lnTo>
                <a:lnTo>
                  <a:pt x="341" y="1"/>
                </a:lnTo>
                <a:lnTo>
                  <a:pt x="329" y="0"/>
                </a:lnTo>
                <a:lnTo>
                  <a:pt x="315" y="0"/>
                </a:lnTo>
                <a:lnTo>
                  <a:pt x="298" y="4"/>
                </a:lnTo>
                <a:lnTo>
                  <a:pt x="275" y="12"/>
                </a:lnTo>
                <a:lnTo>
                  <a:pt x="275" y="12"/>
                </a:lnTo>
                <a:lnTo>
                  <a:pt x="252" y="20"/>
                </a:lnTo>
                <a:lnTo>
                  <a:pt x="234" y="25"/>
                </a:lnTo>
                <a:lnTo>
                  <a:pt x="209" y="33"/>
                </a:lnTo>
                <a:lnTo>
                  <a:pt x="200" y="37"/>
                </a:lnTo>
                <a:lnTo>
                  <a:pt x="194" y="42"/>
                </a:lnTo>
                <a:lnTo>
                  <a:pt x="188" y="49"/>
                </a:lnTo>
                <a:lnTo>
                  <a:pt x="183" y="60"/>
                </a:lnTo>
                <a:lnTo>
                  <a:pt x="183" y="60"/>
                </a:lnTo>
                <a:lnTo>
                  <a:pt x="174" y="84"/>
                </a:lnTo>
                <a:lnTo>
                  <a:pt x="166" y="104"/>
                </a:lnTo>
                <a:lnTo>
                  <a:pt x="159" y="127"/>
                </a:lnTo>
                <a:lnTo>
                  <a:pt x="159" y="127"/>
                </a:lnTo>
                <a:lnTo>
                  <a:pt x="159" y="130"/>
                </a:lnTo>
                <a:lnTo>
                  <a:pt x="160" y="133"/>
                </a:lnTo>
                <a:lnTo>
                  <a:pt x="166" y="143"/>
                </a:lnTo>
                <a:lnTo>
                  <a:pt x="174" y="156"/>
                </a:lnTo>
                <a:lnTo>
                  <a:pt x="174" y="156"/>
                </a:lnTo>
                <a:close/>
                <a:moveTo>
                  <a:pt x="246" y="522"/>
                </a:moveTo>
                <a:lnTo>
                  <a:pt x="246" y="522"/>
                </a:lnTo>
                <a:lnTo>
                  <a:pt x="265" y="556"/>
                </a:lnTo>
                <a:lnTo>
                  <a:pt x="281" y="583"/>
                </a:lnTo>
                <a:lnTo>
                  <a:pt x="294" y="604"/>
                </a:lnTo>
                <a:lnTo>
                  <a:pt x="294" y="604"/>
                </a:lnTo>
                <a:lnTo>
                  <a:pt x="303" y="618"/>
                </a:lnTo>
                <a:lnTo>
                  <a:pt x="318" y="633"/>
                </a:lnTo>
                <a:lnTo>
                  <a:pt x="318" y="633"/>
                </a:lnTo>
                <a:lnTo>
                  <a:pt x="332" y="645"/>
                </a:lnTo>
                <a:lnTo>
                  <a:pt x="339" y="651"/>
                </a:lnTo>
                <a:lnTo>
                  <a:pt x="342" y="652"/>
                </a:lnTo>
                <a:lnTo>
                  <a:pt x="342" y="652"/>
                </a:lnTo>
                <a:lnTo>
                  <a:pt x="342" y="652"/>
                </a:lnTo>
                <a:lnTo>
                  <a:pt x="336" y="666"/>
                </a:lnTo>
                <a:lnTo>
                  <a:pt x="323" y="691"/>
                </a:lnTo>
                <a:lnTo>
                  <a:pt x="323" y="691"/>
                </a:lnTo>
                <a:lnTo>
                  <a:pt x="315" y="703"/>
                </a:lnTo>
                <a:lnTo>
                  <a:pt x="304" y="714"/>
                </a:lnTo>
                <a:lnTo>
                  <a:pt x="285" y="734"/>
                </a:lnTo>
                <a:lnTo>
                  <a:pt x="285" y="734"/>
                </a:lnTo>
                <a:lnTo>
                  <a:pt x="270" y="745"/>
                </a:lnTo>
                <a:lnTo>
                  <a:pt x="247" y="761"/>
                </a:lnTo>
                <a:lnTo>
                  <a:pt x="227" y="775"/>
                </a:lnTo>
                <a:lnTo>
                  <a:pt x="219" y="780"/>
                </a:lnTo>
                <a:lnTo>
                  <a:pt x="217" y="783"/>
                </a:lnTo>
                <a:lnTo>
                  <a:pt x="217" y="783"/>
                </a:lnTo>
                <a:lnTo>
                  <a:pt x="217" y="784"/>
                </a:lnTo>
                <a:lnTo>
                  <a:pt x="216" y="784"/>
                </a:lnTo>
                <a:lnTo>
                  <a:pt x="211" y="781"/>
                </a:lnTo>
                <a:lnTo>
                  <a:pt x="203" y="777"/>
                </a:lnTo>
                <a:lnTo>
                  <a:pt x="193" y="768"/>
                </a:lnTo>
                <a:lnTo>
                  <a:pt x="193" y="768"/>
                </a:lnTo>
                <a:lnTo>
                  <a:pt x="191" y="766"/>
                </a:lnTo>
                <a:lnTo>
                  <a:pt x="187" y="765"/>
                </a:lnTo>
                <a:lnTo>
                  <a:pt x="180" y="763"/>
                </a:lnTo>
                <a:lnTo>
                  <a:pt x="171" y="765"/>
                </a:lnTo>
                <a:lnTo>
                  <a:pt x="164" y="766"/>
                </a:lnTo>
                <a:lnTo>
                  <a:pt x="151" y="771"/>
                </a:lnTo>
                <a:lnTo>
                  <a:pt x="145" y="773"/>
                </a:lnTo>
                <a:lnTo>
                  <a:pt x="145" y="773"/>
                </a:lnTo>
                <a:lnTo>
                  <a:pt x="177" y="710"/>
                </a:lnTo>
                <a:lnTo>
                  <a:pt x="201" y="665"/>
                </a:lnTo>
                <a:lnTo>
                  <a:pt x="211" y="648"/>
                </a:lnTo>
                <a:lnTo>
                  <a:pt x="217" y="638"/>
                </a:lnTo>
                <a:lnTo>
                  <a:pt x="217" y="638"/>
                </a:lnTo>
                <a:lnTo>
                  <a:pt x="219" y="634"/>
                </a:lnTo>
                <a:lnTo>
                  <a:pt x="222" y="630"/>
                </a:lnTo>
                <a:lnTo>
                  <a:pt x="227" y="614"/>
                </a:lnTo>
                <a:lnTo>
                  <a:pt x="235" y="575"/>
                </a:lnTo>
                <a:lnTo>
                  <a:pt x="244" y="538"/>
                </a:lnTo>
                <a:lnTo>
                  <a:pt x="246" y="522"/>
                </a:lnTo>
                <a:lnTo>
                  <a:pt x="246" y="522"/>
                </a:lnTo>
                <a:close/>
                <a:moveTo>
                  <a:pt x="227" y="816"/>
                </a:moveTo>
                <a:lnTo>
                  <a:pt x="228" y="816"/>
                </a:lnTo>
                <a:lnTo>
                  <a:pt x="289" y="821"/>
                </a:lnTo>
                <a:lnTo>
                  <a:pt x="280" y="889"/>
                </a:lnTo>
                <a:lnTo>
                  <a:pt x="280" y="889"/>
                </a:lnTo>
                <a:lnTo>
                  <a:pt x="269" y="873"/>
                </a:lnTo>
                <a:lnTo>
                  <a:pt x="259" y="862"/>
                </a:lnTo>
                <a:lnTo>
                  <a:pt x="251" y="855"/>
                </a:lnTo>
                <a:lnTo>
                  <a:pt x="251" y="855"/>
                </a:lnTo>
                <a:lnTo>
                  <a:pt x="247" y="851"/>
                </a:lnTo>
                <a:lnTo>
                  <a:pt x="244" y="846"/>
                </a:lnTo>
                <a:lnTo>
                  <a:pt x="235" y="833"/>
                </a:lnTo>
                <a:lnTo>
                  <a:pt x="227" y="816"/>
                </a:lnTo>
                <a:lnTo>
                  <a:pt x="227" y="816"/>
                </a:lnTo>
                <a:close/>
                <a:moveTo>
                  <a:pt x="285" y="1091"/>
                </a:moveTo>
                <a:lnTo>
                  <a:pt x="285" y="1091"/>
                </a:lnTo>
                <a:lnTo>
                  <a:pt x="291" y="1095"/>
                </a:lnTo>
                <a:lnTo>
                  <a:pt x="301" y="1104"/>
                </a:lnTo>
                <a:lnTo>
                  <a:pt x="310" y="1114"/>
                </a:lnTo>
                <a:lnTo>
                  <a:pt x="312" y="1118"/>
                </a:lnTo>
                <a:lnTo>
                  <a:pt x="313" y="1120"/>
                </a:lnTo>
                <a:lnTo>
                  <a:pt x="313" y="1120"/>
                </a:lnTo>
                <a:lnTo>
                  <a:pt x="313" y="1126"/>
                </a:lnTo>
                <a:lnTo>
                  <a:pt x="315" y="1143"/>
                </a:lnTo>
                <a:lnTo>
                  <a:pt x="315" y="1168"/>
                </a:lnTo>
                <a:lnTo>
                  <a:pt x="313" y="1207"/>
                </a:lnTo>
                <a:lnTo>
                  <a:pt x="313" y="1207"/>
                </a:lnTo>
                <a:lnTo>
                  <a:pt x="307" y="1287"/>
                </a:lnTo>
                <a:lnTo>
                  <a:pt x="304" y="1332"/>
                </a:lnTo>
                <a:lnTo>
                  <a:pt x="304" y="1332"/>
                </a:lnTo>
                <a:lnTo>
                  <a:pt x="303" y="1336"/>
                </a:lnTo>
                <a:lnTo>
                  <a:pt x="301" y="1336"/>
                </a:lnTo>
                <a:lnTo>
                  <a:pt x="301" y="1336"/>
                </a:lnTo>
                <a:lnTo>
                  <a:pt x="298" y="1333"/>
                </a:lnTo>
                <a:lnTo>
                  <a:pt x="297" y="1332"/>
                </a:lnTo>
                <a:lnTo>
                  <a:pt x="294" y="1332"/>
                </a:lnTo>
                <a:lnTo>
                  <a:pt x="294" y="1332"/>
                </a:lnTo>
                <a:lnTo>
                  <a:pt x="292" y="1333"/>
                </a:lnTo>
                <a:lnTo>
                  <a:pt x="291" y="1334"/>
                </a:lnTo>
                <a:lnTo>
                  <a:pt x="289" y="1337"/>
                </a:lnTo>
                <a:lnTo>
                  <a:pt x="289" y="1342"/>
                </a:lnTo>
                <a:lnTo>
                  <a:pt x="222" y="1351"/>
                </a:lnTo>
                <a:lnTo>
                  <a:pt x="222" y="1351"/>
                </a:lnTo>
                <a:lnTo>
                  <a:pt x="230" y="1321"/>
                </a:lnTo>
                <a:lnTo>
                  <a:pt x="240" y="1290"/>
                </a:lnTo>
                <a:lnTo>
                  <a:pt x="251" y="1255"/>
                </a:lnTo>
                <a:lnTo>
                  <a:pt x="251" y="1255"/>
                </a:lnTo>
                <a:lnTo>
                  <a:pt x="257" y="1234"/>
                </a:lnTo>
                <a:lnTo>
                  <a:pt x="263" y="1209"/>
                </a:lnTo>
                <a:lnTo>
                  <a:pt x="272" y="1155"/>
                </a:lnTo>
                <a:lnTo>
                  <a:pt x="280" y="1110"/>
                </a:lnTo>
                <a:lnTo>
                  <a:pt x="283" y="1096"/>
                </a:lnTo>
                <a:lnTo>
                  <a:pt x="285" y="1091"/>
                </a:lnTo>
                <a:lnTo>
                  <a:pt x="285" y="1091"/>
                </a:lnTo>
                <a:close/>
                <a:moveTo>
                  <a:pt x="246" y="1067"/>
                </a:moveTo>
                <a:lnTo>
                  <a:pt x="246" y="1105"/>
                </a:lnTo>
                <a:lnTo>
                  <a:pt x="159" y="1105"/>
                </a:lnTo>
                <a:lnTo>
                  <a:pt x="159" y="1105"/>
                </a:lnTo>
                <a:lnTo>
                  <a:pt x="164" y="1099"/>
                </a:lnTo>
                <a:lnTo>
                  <a:pt x="176" y="1085"/>
                </a:lnTo>
                <a:lnTo>
                  <a:pt x="185" y="1078"/>
                </a:lnTo>
                <a:lnTo>
                  <a:pt x="193" y="1071"/>
                </a:lnTo>
                <a:lnTo>
                  <a:pt x="203" y="1066"/>
                </a:lnTo>
                <a:lnTo>
                  <a:pt x="212" y="1062"/>
                </a:lnTo>
                <a:lnTo>
                  <a:pt x="212" y="1062"/>
                </a:lnTo>
                <a:lnTo>
                  <a:pt x="221" y="1061"/>
                </a:lnTo>
                <a:lnTo>
                  <a:pt x="228" y="1061"/>
                </a:lnTo>
                <a:lnTo>
                  <a:pt x="234" y="1062"/>
                </a:lnTo>
                <a:lnTo>
                  <a:pt x="239" y="1062"/>
                </a:lnTo>
                <a:lnTo>
                  <a:pt x="245" y="1066"/>
                </a:lnTo>
                <a:lnTo>
                  <a:pt x="246" y="1067"/>
                </a:lnTo>
                <a:lnTo>
                  <a:pt x="246" y="1067"/>
                </a:lnTo>
                <a:close/>
                <a:moveTo>
                  <a:pt x="342" y="1187"/>
                </a:moveTo>
                <a:lnTo>
                  <a:pt x="342" y="1187"/>
                </a:lnTo>
                <a:lnTo>
                  <a:pt x="358" y="1214"/>
                </a:lnTo>
                <a:lnTo>
                  <a:pt x="369" y="1232"/>
                </a:lnTo>
                <a:lnTo>
                  <a:pt x="376" y="1240"/>
                </a:lnTo>
                <a:lnTo>
                  <a:pt x="376" y="1240"/>
                </a:lnTo>
                <a:lnTo>
                  <a:pt x="376" y="1246"/>
                </a:lnTo>
                <a:lnTo>
                  <a:pt x="374" y="1262"/>
                </a:lnTo>
                <a:lnTo>
                  <a:pt x="366" y="1310"/>
                </a:lnTo>
                <a:lnTo>
                  <a:pt x="357" y="1367"/>
                </a:lnTo>
                <a:lnTo>
                  <a:pt x="353" y="1393"/>
                </a:lnTo>
                <a:lnTo>
                  <a:pt x="352" y="1414"/>
                </a:lnTo>
                <a:lnTo>
                  <a:pt x="352" y="1414"/>
                </a:lnTo>
                <a:lnTo>
                  <a:pt x="351" y="1456"/>
                </a:lnTo>
                <a:lnTo>
                  <a:pt x="352" y="1481"/>
                </a:lnTo>
                <a:lnTo>
                  <a:pt x="352" y="1481"/>
                </a:lnTo>
                <a:lnTo>
                  <a:pt x="354" y="1505"/>
                </a:lnTo>
                <a:lnTo>
                  <a:pt x="358" y="1532"/>
                </a:lnTo>
                <a:lnTo>
                  <a:pt x="363" y="1556"/>
                </a:lnTo>
                <a:lnTo>
                  <a:pt x="366" y="1568"/>
                </a:lnTo>
                <a:lnTo>
                  <a:pt x="366" y="1568"/>
                </a:lnTo>
                <a:lnTo>
                  <a:pt x="366" y="1569"/>
                </a:lnTo>
                <a:lnTo>
                  <a:pt x="365" y="1569"/>
                </a:lnTo>
                <a:lnTo>
                  <a:pt x="360" y="1568"/>
                </a:lnTo>
                <a:lnTo>
                  <a:pt x="344" y="1564"/>
                </a:lnTo>
                <a:lnTo>
                  <a:pt x="322" y="1558"/>
                </a:lnTo>
                <a:lnTo>
                  <a:pt x="304" y="1554"/>
                </a:lnTo>
                <a:lnTo>
                  <a:pt x="304" y="1554"/>
                </a:lnTo>
                <a:lnTo>
                  <a:pt x="297" y="1554"/>
                </a:lnTo>
                <a:lnTo>
                  <a:pt x="289" y="1554"/>
                </a:lnTo>
                <a:lnTo>
                  <a:pt x="282" y="1557"/>
                </a:lnTo>
                <a:lnTo>
                  <a:pt x="275" y="1561"/>
                </a:lnTo>
                <a:lnTo>
                  <a:pt x="268" y="1567"/>
                </a:lnTo>
                <a:lnTo>
                  <a:pt x="262" y="1573"/>
                </a:lnTo>
                <a:lnTo>
                  <a:pt x="258" y="1583"/>
                </a:lnTo>
                <a:lnTo>
                  <a:pt x="256" y="1592"/>
                </a:lnTo>
                <a:lnTo>
                  <a:pt x="256" y="1592"/>
                </a:lnTo>
                <a:lnTo>
                  <a:pt x="256" y="1598"/>
                </a:lnTo>
                <a:lnTo>
                  <a:pt x="256" y="1603"/>
                </a:lnTo>
                <a:lnTo>
                  <a:pt x="259" y="1615"/>
                </a:lnTo>
                <a:lnTo>
                  <a:pt x="265" y="1626"/>
                </a:lnTo>
                <a:lnTo>
                  <a:pt x="271" y="1637"/>
                </a:lnTo>
                <a:lnTo>
                  <a:pt x="283" y="1654"/>
                </a:lnTo>
                <a:lnTo>
                  <a:pt x="289" y="1660"/>
                </a:lnTo>
                <a:lnTo>
                  <a:pt x="289" y="1660"/>
                </a:lnTo>
                <a:lnTo>
                  <a:pt x="283" y="1658"/>
                </a:lnTo>
                <a:lnTo>
                  <a:pt x="277" y="1655"/>
                </a:lnTo>
                <a:lnTo>
                  <a:pt x="269" y="1651"/>
                </a:lnTo>
                <a:lnTo>
                  <a:pt x="258" y="1644"/>
                </a:lnTo>
                <a:lnTo>
                  <a:pt x="247" y="1634"/>
                </a:lnTo>
                <a:lnTo>
                  <a:pt x="234" y="1622"/>
                </a:lnTo>
                <a:lnTo>
                  <a:pt x="222" y="1607"/>
                </a:lnTo>
                <a:lnTo>
                  <a:pt x="222" y="1607"/>
                </a:lnTo>
                <a:lnTo>
                  <a:pt x="209" y="1586"/>
                </a:lnTo>
                <a:lnTo>
                  <a:pt x="194" y="1558"/>
                </a:lnTo>
                <a:lnTo>
                  <a:pt x="180" y="1527"/>
                </a:lnTo>
                <a:lnTo>
                  <a:pt x="165" y="1490"/>
                </a:lnTo>
                <a:lnTo>
                  <a:pt x="153" y="1450"/>
                </a:lnTo>
                <a:lnTo>
                  <a:pt x="147" y="1430"/>
                </a:lnTo>
                <a:lnTo>
                  <a:pt x="142" y="1408"/>
                </a:lnTo>
                <a:lnTo>
                  <a:pt x="139" y="1385"/>
                </a:lnTo>
                <a:lnTo>
                  <a:pt x="135" y="1363"/>
                </a:lnTo>
                <a:lnTo>
                  <a:pt x="132" y="1340"/>
                </a:lnTo>
                <a:lnTo>
                  <a:pt x="130" y="1317"/>
                </a:lnTo>
                <a:lnTo>
                  <a:pt x="130" y="1317"/>
                </a:lnTo>
                <a:lnTo>
                  <a:pt x="129" y="1274"/>
                </a:lnTo>
                <a:lnTo>
                  <a:pt x="130" y="1237"/>
                </a:lnTo>
                <a:lnTo>
                  <a:pt x="134" y="1204"/>
                </a:lnTo>
                <a:lnTo>
                  <a:pt x="138" y="1178"/>
                </a:lnTo>
                <a:lnTo>
                  <a:pt x="142" y="1157"/>
                </a:lnTo>
                <a:lnTo>
                  <a:pt x="146" y="1142"/>
                </a:lnTo>
                <a:lnTo>
                  <a:pt x="150" y="1130"/>
                </a:lnTo>
                <a:lnTo>
                  <a:pt x="246" y="1130"/>
                </a:lnTo>
                <a:lnTo>
                  <a:pt x="246" y="1130"/>
                </a:lnTo>
                <a:lnTo>
                  <a:pt x="244" y="1154"/>
                </a:lnTo>
                <a:lnTo>
                  <a:pt x="240" y="1175"/>
                </a:lnTo>
                <a:lnTo>
                  <a:pt x="236" y="1197"/>
                </a:lnTo>
                <a:lnTo>
                  <a:pt x="198" y="1351"/>
                </a:lnTo>
                <a:lnTo>
                  <a:pt x="198" y="1351"/>
                </a:lnTo>
                <a:lnTo>
                  <a:pt x="188" y="1354"/>
                </a:lnTo>
                <a:lnTo>
                  <a:pt x="182" y="1357"/>
                </a:lnTo>
                <a:lnTo>
                  <a:pt x="180" y="1360"/>
                </a:lnTo>
                <a:lnTo>
                  <a:pt x="179" y="1361"/>
                </a:lnTo>
                <a:lnTo>
                  <a:pt x="179" y="1361"/>
                </a:lnTo>
                <a:lnTo>
                  <a:pt x="179" y="1364"/>
                </a:lnTo>
                <a:lnTo>
                  <a:pt x="180" y="1370"/>
                </a:lnTo>
                <a:lnTo>
                  <a:pt x="183" y="1380"/>
                </a:lnTo>
                <a:lnTo>
                  <a:pt x="183" y="1380"/>
                </a:lnTo>
                <a:lnTo>
                  <a:pt x="185" y="1381"/>
                </a:lnTo>
                <a:lnTo>
                  <a:pt x="188" y="1381"/>
                </a:lnTo>
                <a:lnTo>
                  <a:pt x="199" y="1383"/>
                </a:lnTo>
                <a:lnTo>
                  <a:pt x="233" y="1380"/>
                </a:lnTo>
                <a:lnTo>
                  <a:pt x="270" y="1377"/>
                </a:lnTo>
                <a:lnTo>
                  <a:pt x="299" y="1375"/>
                </a:lnTo>
                <a:lnTo>
                  <a:pt x="299" y="1375"/>
                </a:lnTo>
                <a:lnTo>
                  <a:pt x="309" y="1375"/>
                </a:lnTo>
                <a:lnTo>
                  <a:pt x="316" y="1374"/>
                </a:lnTo>
                <a:lnTo>
                  <a:pt x="321" y="1372"/>
                </a:lnTo>
                <a:lnTo>
                  <a:pt x="325" y="1369"/>
                </a:lnTo>
                <a:lnTo>
                  <a:pt x="329" y="1367"/>
                </a:lnTo>
                <a:lnTo>
                  <a:pt x="330" y="1363"/>
                </a:lnTo>
                <a:lnTo>
                  <a:pt x="333" y="1356"/>
                </a:lnTo>
                <a:lnTo>
                  <a:pt x="333" y="1356"/>
                </a:lnTo>
                <a:lnTo>
                  <a:pt x="333" y="1352"/>
                </a:lnTo>
                <a:lnTo>
                  <a:pt x="332" y="1349"/>
                </a:lnTo>
                <a:lnTo>
                  <a:pt x="328" y="1343"/>
                </a:lnTo>
                <a:lnTo>
                  <a:pt x="323" y="1337"/>
                </a:lnTo>
                <a:lnTo>
                  <a:pt x="342" y="1187"/>
                </a:lnTo>
                <a:close/>
                <a:moveTo>
                  <a:pt x="718" y="1105"/>
                </a:moveTo>
                <a:lnTo>
                  <a:pt x="718" y="1105"/>
                </a:lnTo>
                <a:lnTo>
                  <a:pt x="722" y="1105"/>
                </a:lnTo>
                <a:lnTo>
                  <a:pt x="730" y="1108"/>
                </a:lnTo>
                <a:lnTo>
                  <a:pt x="743" y="1111"/>
                </a:lnTo>
                <a:lnTo>
                  <a:pt x="760" y="1120"/>
                </a:lnTo>
                <a:lnTo>
                  <a:pt x="769" y="1126"/>
                </a:lnTo>
                <a:lnTo>
                  <a:pt x="778" y="1132"/>
                </a:lnTo>
                <a:lnTo>
                  <a:pt x="788" y="1140"/>
                </a:lnTo>
                <a:lnTo>
                  <a:pt x="799" y="1150"/>
                </a:lnTo>
                <a:lnTo>
                  <a:pt x="809" y="1162"/>
                </a:lnTo>
                <a:lnTo>
                  <a:pt x="819" y="1174"/>
                </a:lnTo>
                <a:lnTo>
                  <a:pt x="829" y="1190"/>
                </a:lnTo>
                <a:lnTo>
                  <a:pt x="839" y="1207"/>
                </a:lnTo>
                <a:lnTo>
                  <a:pt x="839" y="1207"/>
                </a:lnTo>
                <a:lnTo>
                  <a:pt x="847" y="1225"/>
                </a:lnTo>
                <a:lnTo>
                  <a:pt x="856" y="1242"/>
                </a:lnTo>
                <a:lnTo>
                  <a:pt x="868" y="1275"/>
                </a:lnTo>
                <a:lnTo>
                  <a:pt x="877" y="1307"/>
                </a:lnTo>
                <a:lnTo>
                  <a:pt x="883" y="1334"/>
                </a:lnTo>
                <a:lnTo>
                  <a:pt x="888" y="1357"/>
                </a:lnTo>
                <a:lnTo>
                  <a:pt x="890" y="1374"/>
                </a:lnTo>
                <a:lnTo>
                  <a:pt x="892" y="1390"/>
                </a:lnTo>
                <a:lnTo>
                  <a:pt x="824" y="1395"/>
                </a:lnTo>
                <a:lnTo>
                  <a:pt x="771" y="1293"/>
                </a:lnTo>
                <a:lnTo>
                  <a:pt x="771" y="1293"/>
                </a:lnTo>
                <a:lnTo>
                  <a:pt x="777" y="1283"/>
                </a:lnTo>
                <a:lnTo>
                  <a:pt x="786" y="1264"/>
                </a:lnTo>
                <a:lnTo>
                  <a:pt x="786" y="1264"/>
                </a:lnTo>
                <a:lnTo>
                  <a:pt x="787" y="1261"/>
                </a:lnTo>
                <a:lnTo>
                  <a:pt x="784" y="1255"/>
                </a:lnTo>
                <a:lnTo>
                  <a:pt x="778" y="1239"/>
                </a:lnTo>
                <a:lnTo>
                  <a:pt x="771" y="1221"/>
                </a:lnTo>
                <a:lnTo>
                  <a:pt x="768" y="1211"/>
                </a:lnTo>
                <a:lnTo>
                  <a:pt x="766" y="1202"/>
                </a:lnTo>
                <a:lnTo>
                  <a:pt x="766" y="1202"/>
                </a:lnTo>
                <a:lnTo>
                  <a:pt x="764" y="1191"/>
                </a:lnTo>
                <a:lnTo>
                  <a:pt x="760" y="1180"/>
                </a:lnTo>
                <a:lnTo>
                  <a:pt x="756" y="1168"/>
                </a:lnTo>
                <a:lnTo>
                  <a:pt x="750" y="1156"/>
                </a:lnTo>
                <a:lnTo>
                  <a:pt x="737" y="1137"/>
                </a:lnTo>
                <a:lnTo>
                  <a:pt x="733" y="1130"/>
                </a:lnTo>
                <a:lnTo>
                  <a:pt x="718" y="1105"/>
                </a:lnTo>
                <a:close/>
                <a:moveTo>
                  <a:pt x="781" y="1554"/>
                </a:moveTo>
                <a:lnTo>
                  <a:pt x="781" y="1554"/>
                </a:lnTo>
                <a:lnTo>
                  <a:pt x="824" y="1544"/>
                </a:lnTo>
                <a:lnTo>
                  <a:pt x="824" y="1544"/>
                </a:lnTo>
                <a:lnTo>
                  <a:pt x="830" y="1542"/>
                </a:lnTo>
                <a:lnTo>
                  <a:pt x="835" y="1539"/>
                </a:lnTo>
                <a:lnTo>
                  <a:pt x="839" y="1534"/>
                </a:lnTo>
                <a:lnTo>
                  <a:pt x="839" y="1534"/>
                </a:lnTo>
                <a:lnTo>
                  <a:pt x="842" y="1537"/>
                </a:lnTo>
                <a:lnTo>
                  <a:pt x="853" y="1540"/>
                </a:lnTo>
                <a:lnTo>
                  <a:pt x="859" y="1543"/>
                </a:lnTo>
                <a:lnTo>
                  <a:pt x="866" y="1543"/>
                </a:lnTo>
                <a:lnTo>
                  <a:pt x="874" y="1543"/>
                </a:lnTo>
                <a:lnTo>
                  <a:pt x="882" y="1539"/>
                </a:lnTo>
                <a:lnTo>
                  <a:pt x="882" y="1539"/>
                </a:lnTo>
                <a:lnTo>
                  <a:pt x="886" y="1537"/>
                </a:lnTo>
                <a:lnTo>
                  <a:pt x="889" y="1532"/>
                </a:lnTo>
                <a:lnTo>
                  <a:pt x="892" y="1527"/>
                </a:lnTo>
                <a:lnTo>
                  <a:pt x="894" y="1521"/>
                </a:lnTo>
                <a:lnTo>
                  <a:pt x="899" y="1507"/>
                </a:lnTo>
                <a:lnTo>
                  <a:pt x="901" y="1492"/>
                </a:lnTo>
                <a:lnTo>
                  <a:pt x="905" y="1464"/>
                </a:lnTo>
                <a:lnTo>
                  <a:pt x="906" y="1452"/>
                </a:lnTo>
                <a:lnTo>
                  <a:pt x="906" y="1452"/>
                </a:lnTo>
                <a:lnTo>
                  <a:pt x="906" y="1472"/>
                </a:lnTo>
                <a:lnTo>
                  <a:pt x="907" y="1516"/>
                </a:lnTo>
                <a:lnTo>
                  <a:pt x="905" y="1569"/>
                </a:lnTo>
                <a:lnTo>
                  <a:pt x="904" y="1592"/>
                </a:lnTo>
                <a:lnTo>
                  <a:pt x="901" y="1611"/>
                </a:lnTo>
                <a:lnTo>
                  <a:pt x="901" y="1611"/>
                </a:lnTo>
                <a:lnTo>
                  <a:pt x="896" y="1632"/>
                </a:lnTo>
                <a:lnTo>
                  <a:pt x="889" y="1658"/>
                </a:lnTo>
                <a:lnTo>
                  <a:pt x="878" y="1689"/>
                </a:lnTo>
                <a:lnTo>
                  <a:pt x="871" y="1705"/>
                </a:lnTo>
                <a:lnTo>
                  <a:pt x="863" y="1721"/>
                </a:lnTo>
                <a:lnTo>
                  <a:pt x="854" y="1736"/>
                </a:lnTo>
                <a:lnTo>
                  <a:pt x="845" y="1750"/>
                </a:lnTo>
                <a:lnTo>
                  <a:pt x="835" y="1763"/>
                </a:lnTo>
                <a:lnTo>
                  <a:pt x="823" y="1774"/>
                </a:lnTo>
                <a:lnTo>
                  <a:pt x="810" y="1782"/>
                </a:lnTo>
                <a:lnTo>
                  <a:pt x="796" y="1790"/>
                </a:lnTo>
                <a:lnTo>
                  <a:pt x="789" y="1792"/>
                </a:lnTo>
                <a:lnTo>
                  <a:pt x="782" y="1793"/>
                </a:lnTo>
                <a:lnTo>
                  <a:pt x="775" y="1795"/>
                </a:lnTo>
                <a:lnTo>
                  <a:pt x="766" y="1795"/>
                </a:lnTo>
                <a:lnTo>
                  <a:pt x="766" y="1795"/>
                </a:lnTo>
                <a:lnTo>
                  <a:pt x="758" y="1793"/>
                </a:lnTo>
                <a:lnTo>
                  <a:pt x="751" y="1792"/>
                </a:lnTo>
                <a:lnTo>
                  <a:pt x="743" y="1790"/>
                </a:lnTo>
                <a:lnTo>
                  <a:pt x="736" y="1786"/>
                </a:lnTo>
                <a:lnTo>
                  <a:pt x="723" y="1776"/>
                </a:lnTo>
                <a:lnTo>
                  <a:pt x="710" y="1766"/>
                </a:lnTo>
                <a:lnTo>
                  <a:pt x="699" y="1752"/>
                </a:lnTo>
                <a:lnTo>
                  <a:pt x="688" y="1738"/>
                </a:lnTo>
                <a:lnTo>
                  <a:pt x="680" y="1722"/>
                </a:lnTo>
                <a:lnTo>
                  <a:pt x="671" y="1705"/>
                </a:lnTo>
                <a:lnTo>
                  <a:pt x="664" y="1690"/>
                </a:lnTo>
                <a:lnTo>
                  <a:pt x="658" y="1675"/>
                </a:lnTo>
                <a:lnTo>
                  <a:pt x="648" y="1648"/>
                </a:lnTo>
                <a:lnTo>
                  <a:pt x="644" y="1628"/>
                </a:lnTo>
                <a:lnTo>
                  <a:pt x="641" y="1621"/>
                </a:lnTo>
                <a:lnTo>
                  <a:pt x="790" y="1645"/>
                </a:lnTo>
                <a:lnTo>
                  <a:pt x="786" y="1621"/>
                </a:lnTo>
                <a:lnTo>
                  <a:pt x="781" y="1554"/>
                </a:lnTo>
                <a:close/>
                <a:moveTo>
                  <a:pt x="757" y="1549"/>
                </a:moveTo>
                <a:lnTo>
                  <a:pt x="762" y="1626"/>
                </a:lnTo>
                <a:lnTo>
                  <a:pt x="631" y="1602"/>
                </a:lnTo>
                <a:lnTo>
                  <a:pt x="622" y="1573"/>
                </a:lnTo>
                <a:lnTo>
                  <a:pt x="636" y="1544"/>
                </a:lnTo>
                <a:lnTo>
                  <a:pt x="757" y="1549"/>
                </a:lnTo>
                <a:close/>
                <a:moveTo>
                  <a:pt x="656" y="1351"/>
                </a:moveTo>
                <a:lnTo>
                  <a:pt x="747" y="1351"/>
                </a:lnTo>
                <a:lnTo>
                  <a:pt x="747" y="1351"/>
                </a:lnTo>
                <a:lnTo>
                  <a:pt x="756" y="1363"/>
                </a:lnTo>
                <a:lnTo>
                  <a:pt x="760" y="1370"/>
                </a:lnTo>
                <a:lnTo>
                  <a:pt x="762" y="1374"/>
                </a:lnTo>
                <a:lnTo>
                  <a:pt x="762" y="1375"/>
                </a:lnTo>
                <a:lnTo>
                  <a:pt x="762" y="1375"/>
                </a:lnTo>
                <a:lnTo>
                  <a:pt x="742" y="1377"/>
                </a:lnTo>
                <a:lnTo>
                  <a:pt x="705" y="1375"/>
                </a:lnTo>
                <a:lnTo>
                  <a:pt x="651" y="1375"/>
                </a:lnTo>
                <a:lnTo>
                  <a:pt x="651" y="1375"/>
                </a:lnTo>
                <a:lnTo>
                  <a:pt x="651" y="1372"/>
                </a:lnTo>
                <a:lnTo>
                  <a:pt x="650" y="1363"/>
                </a:lnTo>
                <a:lnTo>
                  <a:pt x="652" y="1355"/>
                </a:lnTo>
                <a:lnTo>
                  <a:pt x="653" y="1352"/>
                </a:lnTo>
                <a:lnTo>
                  <a:pt x="656" y="1351"/>
                </a:lnTo>
                <a:lnTo>
                  <a:pt x="656" y="1351"/>
                </a:lnTo>
                <a:close/>
                <a:moveTo>
                  <a:pt x="617" y="1183"/>
                </a:moveTo>
                <a:lnTo>
                  <a:pt x="617" y="1183"/>
                </a:lnTo>
                <a:lnTo>
                  <a:pt x="633" y="1195"/>
                </a:lnTo>
                <a:lnTo>
                  <a:pt x="651" y="1207"/>
                </a:lnTo>
                <a:lnTo>
                  <a:pt x="651" y="1207"/>
                </a:lnTo>
                <a:lnTo>
                  <a:pt x="652" y="1208"/>
                </a:lnTo>
                <a:lnTo>
                  <a:pt x="652" y="1211"/>
                </a:lnTo>
                <a:lnTo>
                  <a:pt x="652" y="1221"/>
                </a:lnTo>
                <a:lnTo>
                  <a:pt x="651" y="1240"/>
                </a:lnTo>
                <a:lnTo>
                  <a:pt x="651" y="1240"/>
                </a:lnTo>
                <a:lnTo>
                  <a:pt x="650" y="1246"/>
                </a:lnTo>
                <a:lnTo>
                  <a:pt x="647" y="1251"/>
                </a:lnTo>
                <a:lnTo>
                  <a:pt x="644" y="1257"/>
                </a:lnTo>
                <a:lnTo>
                  <a:pt x="641" y="1264"/>
                </a:lnTo>
                <a:lnTo>
                  <a:pt x="641" y="1264"/>
                </a:lnTo>
                <a:lnTo>
                  <a:pt x="640" y="1269"/>
                </a:lnTo>
                <a:lnTo>
                  <a:pt x="640" y="1275"/>
                </a:lnTo>
                <a:lnTo>
                  <a:pt x="640" y="1289"/>
                </a:lnTo>
                <a:lnTo>
                  <a:pt x="641" y="1301"/>
                </a:lnTo>
                <a:lnTo>
                  <a:pt x="641" y="1308"/>
                </a:lnTo>
                <a:lnTo>
                  <a:pt x="641" y="1308"/>
                </a:lnTo>
                <a:lnTo>
                  <a:pt x="641" y="1308"/>
                </a:lnTo>
                <a:lnTo>
                  <a:pt x="640" y="1307"/>
                </a:lnTo>
                <a:lnTo>
                  <a:pt x="636" y="1301"/>
                </a:lnTo>
                <a:lnTo>
                  <a:pt x="625" y="1277"/>
                </a:lnTo>
                <a:lnTo>
                  <a:pt x="615" y="1250"/>
                </a:lnTo>
                <a:lnTo>
                  <a:pt x="607" y="1231"/>
                </a:lnTo>
                <a:lnTo>
                  <a:pt x="607" y="1231"/>
                </a:lnTo>
                <a:lnTo>
                  <a:pt x="605" y="1222"/>
                </a:lnTo>
                <a:lnTo>
                  <a:pt x="604" y="1217"/>
                </a:lnTo>
                <a:lnTo>
                  <a:pt x="607" y="1207"/>
                </a:lnTo>
                <a:lnTo>
                  <a:pt x="607" y="1207"/>
                </a:lnTo>
                <a:lnTo>
                  <a:pt x="610" y="1197"/>
                </a:lnTo>
                <a:lnTo>
                  <a:pt x="613" y="1190"/>
                </a:lnTo>
                <a:lnTo>
                  <a:pt x="617" y="1183"/>
                </a:lnTo>
                <a:lnTo>
                  <a:pt x="617" y="11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0">
            <a:extLst>
              <a:ext uri="{FF2B5EF4-FFF2-40B4-BE49-F238E27FC236}">
                <a16:creationId xmlns:a16="http://schemas.microsoft.com/office/drawing/2014/main" id="{68B64587-78CF-49FE-A28E-DF8CA67282B9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2747675"/>
            <a:ext cx="578209" cy="1628775"/>
          </a:xfrm>
          <a:custGeom>
            <a:avLst/>
            <a:gdLst>
              <a:gd name="T0" fmla="*/ 358 w 508"/>
              <a:gd name="T1" fmla="*/ 77 h 1431"/>
              <a:gd name="T2" fmla="*/ 321 w 508"/>
              <a:gd name="T3" fmla="*/ 17 h 1431"/>
              <a:gd name="T4" fmla="*/ 265 w 508"/>
              <a:gd name="T5" fmla="*/ 0 h 1431"/>
              <a:gd name="T6" fmla="*/ 208 w 508"/>
              <a:gd name="T7" fmla="*/ 19 h 1431"/>
              <a:gd name="T8" fmla="*/ 175 w 508"/>
              <a:gd name="T9" fmla="*/ 70 h 1431"/>
              <a:gd name="T10" fmla="*/ 169 w 508"/>
              <a:gd name="T11" fmla="*/ 180 h 1431"/>
              <a:gd name="T12" fmla="*/ 92 w 508"/>
              <a:gd name="T13" fmla="*/ 241 h 1431"/>
              <a:gd name="T14" fmla="*/ 53 w 508"/>
              <a:gd name="T15" fmla="*/ 319 h 1431"/>
              <a:gd name="T16" fmla="*/ 27 w 508"/>
              <a:gd name="T17" fmla="*/ 568 h 1431"/>
              <a:gd name="T18" fmla="*/ 4 w 508"/>
              <a:gd name="T19" fmla="*/ 576 h 1431"/>
              <a:gd name="T20" fmla="*/ 20 w 508"/>
              <a:gd name="T21" fmla="*/ 586 h 1431"/>
              <a:gd name="T22" fmla="*/ 34 w 508"/>
              <a:gd name="T23" fmla="*/ 630 h 1431"/>
              <a:gd name="T24" fmla="*/ 62 w 508"/>
              <a:gd name="T25" fmla="*/ 661 h 1431"/>
              <a:gd name="T26" fmla="*/ 150 w 508"/>
              <a:gd name="T27" fmla="*/ 672 h 1431"/>
              <a:gd name="T28" fmla="*/ 156 w 508"/>
              <a:gd name="T29" fmla="*/ 691 h 1431"/>
              <a:gd name="T30" fmla="*/ 161 w 508"/>
              <a:gd name="T31" fmla="*/ 736 h 1431"/>
              <a:gd name="T32" fmla="*/ 144 w 508"/>
              <a:gd name="T33" fmla="*/ 855 h 1431"/>
              <a:gd name="T34" fmla="*/ 104 w 508"/>
              <a:gd name="T35" fmla="*/ 1060 h 1431"/>
              <a:gd name="T36" fmla="*/ 118 w 508"/>
              <a:gd name="T37" fmla="*/ 1303 h 1431"/>
              <a:gd name="T38" fmla="*/ 159 w 508"/>
              <a:gd name="T39" fmla="*/ 1422 h 1431"/>
              <a:gd name="T40" fmla="*/ 188 w 508"/>
              <a:gd name="T41" fmla="*/ 1429 h 1431"/>
              <a:gd name="T42" fmla="*/ 227 w 508"/>
              <a:gd name="T43" fmla="*/ 1362 h 1431"/>
              <a:gd name="T44" fmla="*/ 258 w 508"/>
              <a:gd name="T45" fmla="*/ 1251 h 1431"/>
              <a:gd name="T46" fmla="*/ 337 w 508"/>
              <a:gd name="T47" fmla="*/ 1318 h 1431"/>
              <a:gd name="T48" fmla="*/ 367 w 508"/>
              <a:gd name="T49" fmla="*/ 1362 h 1431"/>
              <a:gd name="T50" fmla="*/ 414 w 508"/>
              <a:gd name="T51" fmla="*/ 1348 h 1431"/>
              <a:gd name="T52" fmla="*/ 445 w 508"/>
              <a:gd name="T53" fmla="*/ 1319 h 1431"/>
              <a:gd name="T54" fmla="*/ 463 w 508"/>
              <a:gd name="T55" fmla="*/ 1263 h 1431"/>
              <a:gd name="T56" fmla="*/ 488 w 508"/>
              <a:gd name="T57" fmla="*/ 1115 h 1431"/>
              <a:gd name="T58" fmla="*/ 487 w 508"/>
              <a:gd name="T59" fmla="*/ 908 h 1431"/>
              <a:gd name="T60" fmla="*/ 488 w 508"/>
              <a:gd name="T61" fmla="*/ 768 h 1431"/>
              <a:gd name="T62" fmla="*/ 505 w 508"/>
              <a:gd name="T63" fmla="*/ 623 h 1431"/>
              <a:gd name="T64" fmla="*/ 492 w 508"/>
              <a:gd name="T65" fmla="*/ 513 h 1431"/>
              <a:gd name="T66" fmla="*/ 486 w 508"/>
              <a:gd name="T67" fmla="*/ 477 h 1431"/>
              <a:gd name="T68" fmla="*/ 464 w 508"/>
              <a:gd name="T69" fmla="*/ 443 h 1431"/>
              <a:gd name="T70" fmla="*/ 441 w 508"/>
              <a:gd name="T71" fmla="*/ 354 h 1431"/>
              <a:gd name="T72" fmla="*/ 457 w 508"/>
              <a:gd name="T73" fmla="*/ 267 h 1431"/>
              <a:gd name="T74" fmla="*/ 444 w 508"/>
              <a:gd name="T75" fmla="*/ 215 h 1431"/>
              <a:gd name="T76" fmla="*/ 362 w 508"/>
              <a:gd name="T77" fmla="*/ 185 h 1431"/>
              <a:gd name="T78" fmla="*/ 170 w 508"/>
              <a:gd name="T79" fmla="*/ 458 h 1431"/>
              <a:gd name="T80" fmla="*/ 191 w 508"/>
              <a:gd name="T81" fmla="*/ 489 h 1431"/>
              <a:gd name="T82" fmla="*/ 157 w 508"/>
              <a:gd name="T83" fmla="*/ 573 h 1431"/>
              <a:gd name="T84" fmla="*/ 123 w 508"/>
              <a:gd name="T85" fmla="*/ 485 h 1431"/>
              <a:gd name="T86" fmla="*/ 175 w 508"/>
              <a:gd name="T87" fmla="*/ 1041 h 1431"/>
              <a:gd name="T88" fmla="*/ 231 w 508"/>
              <a:gd name="T89" fmla="*/ 1094 h 1431"/>
              <a:gd name="T90" fmla="*/ 170 w 508"/>
              <a:gd name="T91" fmla="*/ 1100 h 1431"/>
              <a:gd name="T92" fmla="*/ 234 w 508"/>
              <a:gd name="T93" fmla="*/ 1138 h 1431"/>
              <a:gd name="T94" fmla="*/ 203 w 508"/>
              <a:gd name="T95" fmla="*/ 1379 h 1431"/>
              <a:gd name="T96" fmla="*/ 182 w 508"/>
              <a:gd name="T97" fmla="*/ 1391 h 1431"/>
              <a:gd name="T98" fmla="*/ 165 w 508"/>
              <a:gd name="T99" fmla="*/ 1336 h 1431"/>
              <a:gd name="T100" fmla="*/ 141 w 508"/>
              <a:gd name="T101" fmla="*/ 1131 h 1431"/>
              <a:gd name="T102" fmla="*/ 356 w 508"/>
              <a:gd name="T103" fmla="*/ 912 h 1431"/>
              <a:gd name="T104" fmla="*/ 391 w 508"/>
              <a:gd name="T105" fmla="*/ 1020 h 1431"/>
              <a:gd name="T106" fmla="*/ 385 w 508"/>
              <a:gd name="T107" fmla="*/ 1035 h 1431"/>
              <a:gd name="T108" fmla="*/ 386 w 508"/>
              <a:gd name="T109" fmla="*/ 1050 h 1431"/>
              <a:gd name="T110" fmla="*/ 381 w 508"/>
              <a:gd name="T111" fmla="*/ 1036 h 1431"/>
              <a:gd name="T112" fmla="*/ 270 w 508"/>
              <a:gd name="T113" fmla="*/ 829 h 1431"/>
              <a:gd name="T114" fmla="*/ 309 w 508"/>
              <a:gd name="T115" fmla="*/ 877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8" h="1431">
                <a:moveTo>
                  <a:pt x="338" y="165"/>
                </a:moveTo>
                <a:lnTo>
                  <a:pt x="351" y="115"/>
                </a:lnTo>
                <a:lnTo>
                  <a:pt x="361" y="99"/>
                </a:lnTo>
                <a:lnTo>
                  <a:pt x="361" y="99"/>
                </a:lnTo>
                <a:lnTo>
                  <a:pt x="361" y="93"/>
                </a:lnTo>
                <a:lnTo>
                  <a:pt x="359" y="86"/>
                </a:lnTo>
                <a:lnTo>
                  <a:pt x="358" y="77"/>
                </a:lnTo>
                <a:lnTo>
                  <a:pt x="355" y="67"/>
                </a:lnTo>
                <a:lnTo>
                  <a:pt x="350" y="55"/>
                </a:lnTo>
                <a:lnTo>
                  <a:pt x="343" y="42"/>
                </a:lnTo>
                <a:lnTo>
                  <a:pt x="333" y="29"/>
                </a:lnTo>
                <a:lnTo>
                  <a:pt x="333" y="29"/>
                </a:lnTo>
                <a:lnTo>
                  <a:pt x="328" y="23"/>
                </a:lnTo>
                <a:lnTo>
                  <a:pt x="321" y="17"/>
                </a:lnTo>
                <a:lnTo>
                  <a:pt x="315" y="12"/>
                </a:lnTo>
                <a:lnTo>
                  <a:pt x="308" y="8"/>
                </a:lnTo>
                <a:lnTo>
                  <a:pt x="299" y="5"/>
                </a:lnTo>
                <a:lnTo>
                  <a:pt x="292" y="2"/>
                </a:lnTo>
                <a:lnTo>
                  <a:pt x="284" y="1"/>
                </a:lnTo>
                <a:lnTo>
                  <a:pt x="275" y="0"/>
                </a:lnTo>
                <a:lnTo>
                  <a:pt x="265" y="0"/>
                </a:lnTo>
                <a:lnTo>
                  <a:pt x="257" y="0"/>
                </a:lnTo>
                <a:lnTo>
                  <a:pt x="249" y="1"/>
                </a:lnTo>
                <a:lnTo>
                  <a:pt x="240" y="3"/>
                </a:lnTo>
                <a:lnTo>
                  <a:pt x="232" y="6"/>
                </a:lnTo>
                <a:lnTo>
                  <a:pt x="223" y="9"/>
                </a:lnTo>
                <a:lnTo>
                  <a:pt x="215" y="13"/>
                </a:lnTo>
                <a:lnTo>
                  <a:pt x="208" y="19"/>
                </a:lnTo>
                <a:lnTo>
                  <a:pt x="208" y="19"/>
                </a:lnTo>
                <a:lnTo>
                  <a:pt x="200" y="24"/>
                </a:lnTo>
                <a:lnTo>
                  <a:pt x="194" y="30"/>
                </a:lnTo>
                <a:lnTo>
                  <a:pt x="188" y="37"/>
                </a:lnTo>
                <a:lnTo>
                  <a:pt x="185" y="43"/>
                </a:lnTo>
                <a:lnTo>
                  <a:pt x="179" y="56"/>
                </a:lnTo>
                <a:lnTo>
                  <a:pt x="175" y="70"/>
                </a:lnTo>
                <a:lnTo>
                  <a:pt x="174" y="82"/>
                </a:lnTo>
                <a:lnTo>
                  <a:pt x="174" y="91"/>
                </a:lnTo>
                <a:lnTo>
                  <a:pt x="174" y="101"/>
                </a:lnTo>
                <a:lnTo>
                  <a:pt x="185" y="178"/>
                </a:lnTo>
                <a:lnTo>
                  <a:pt x="185" y="178"/>
                </a:lnTo>
                <a:lnTo>
                  <a:pt x="178" y="178"/>
                </a:lnTo>
                <a:lnTo>
                  <a:pt x="169" y="180"/>
                </a:lnTo>
                <a:lnTo>
                  <a:pt x="159" y="183"/>
                </a:lnTo>
                <a:lnTo>
                  <a:pt x="149" y="188"/>
                </a:lnTo>
                <a:lnTo>
                  <a:pt x="137" y="194"/>
                </a:lnTo>
                <a:lnTo>
                  <a:pt x="125" y="202"/>
                </a:lnTo>
                <a:lnTo>
                  <a:pt x="114" y="214"/>
                </a:lnTo>
                <a:lnTo>
                  <a:pt x="114" y="214"/>
                </a:lnTo>
                <a:lnTo>
                  <a:pt x="92" y="241"/>
                </a:lnTo>
                <a:lnTo>
                  <a:pt x="81" y="255"/>
                </a:lnTo>
                <a:lnTo>
                  <a:pt x="73" y="268"/>
                </a:lnTo>
                <a:lnTo>
                  <a:pt x="64" y="283"/>
                </a:lnTo>
                <a:lnTo>
                  <a:pt x="58" y="296"/>
                </a:lnTo>
                <a:lnTo>
                  <a:pt x="55" y="308"/>
                </a:lnTo>
                <a:lnTo>
                  <a:pt x="53" y="313"/>
                </a:lnTo>
                <a:lnTo>
                  <a:pt x="53" y="319"/>
                </a:lnTo>
                <a:lnTo>
                  <a:pt x="53" y="319"/>
                </a:lnTo>
                <a:lnTo>
                  <a:pt x="53" y="337"/>
                </a:lnTo>
                <a:lnTo>
                  <a:pt x="51" y="370"/>
                </a:lnTo>
                <a:lnTo>
                  <a:pt x="43" y="455"/>
                </a:lnTo>
                <a:lnTo>
                  <a:pt x="31" y="571"/>
                </a:lnTo>
                <a:lnTo>
                  <a:pt x="31" y="571"/>
                </a:lnTo>
                <a:lnTo>
                  <a:pt x="27" y="568"/>
                </a:lnTo>
                <a:lnTo>
                  <a:pt x="19" y="566"/>
                </a:lnTo>
                <a:lnTo>
                  <a:pt x="14" y="565"/>
                </a:lnTo>
                <a:lnTo>
                  <a:pt x="10" y="565"/>
                </a:lnTo>
                <a:lnTo>
                  <a:pt x="8" y="566"/>
                </a:lnTo>
                <a:lnTo>
                  <a:pt x="5" y="568"/>
                </a:lnTo>
                <a:lnTo>
                  <a:pt x="5" y="568"/>
                </a:lnTo>
                <a:lnTo>
                  <a:pt x="4" y="576"/>
                </a:lnTo>
                <a:lnTo>
                  <a:pt x="2" y="582"/>
                </a:lnTo>
                <a:lnTo>
                  <a:pt x="0" y="585"/>
                </a:lnTo>
                <a:lnTo>
                  <a:pt x="2" y="585"/>
                </a:lnTo>
                <a:lnTo>
                  <a:pt x="4" y="585"/>
                </a:lnTo>
                <a:lnTo>
                  <a:pt x="4" y="585"/>
                </a:lnTo>
                <a:lnTo>
                  <a:pt x="11" y="585"/>
                </a:lnTo>
                <a:lnTo>
                  <a:pt x="20" y="586"/>
                </a:lnTo>
                <a:lnTo>
                  <a:pt x="29" y="588"/>
                </a:lnTo>
                <a:lnTo>
                  <a:pt x="29" y="588"/>
                </a:lnTo>
                <a:lnTo>
                  <a:pt x="29" y="606"/>
                </a:lnTo>
                <a:lnTo>
                  <a:pt x="31" y="620"/>
                </a:lnTo>
                <a:lnTo>
                  <a:pt x="32" y="626"/>
                </a:lnTo>
                <a:lnTo>
                  <a:pt x="34" y="630"/>
                </a:lnTo>
                <a:lnTo>
                  <a:pt x="34" y="630"/>
                </a:lnTo>
                <a:lnTo>
                  <a:pt x="40" y="637"/>
                </a:lnTo>
                <a:lnTo>
                  <a:pt x="47" y="643"/>
                </a:lnTo>
                <a:lnTo>
                  <a:pt x="58" y="649"/>
                </a:lnTo>
                <a:lnTo>
                  <a:pt x="58" y="649"/>
                </a:lnTo>
                <a:lnTo>
                  <a:pt x="58" y="651"/>
                </a:lnTo>
                <a:lnTo>
                  <a:pt x="59" y="658"/>
                </a:lnTo>
                <a:lnTo>
                  <a:pt x="62" y="661"/>
                </a:lnTo>
                <a:lnTo>
                  <a:pt x="64" y="664"/>
                </a:lnTo>
                <a:lnTo>
                  <a:pt x="68" y="666"/>
                </a:lnTo>
                <a:lnTo>
                  <a:pt x="73" y="667"/>
                </a:lnTo>
                <a:lnTo>
                  <a:pt x="123" y="672"/>
                </a:lnTo>
                <a:lnTo>
                  <a:pt x="149" y="674"/>
                </a:lnTo>
                <a:lnTo>
                  <a:pt x="149" y="674"/>
                </a:lnTo>
                <a:lnTo>
                  <a:pt x="150" y="672"/>
                </a:lnTo>
                <a:lnTo>
                  <a:pt x="152" y="672"/>
                </a:lnTo>
                <a:lnTo>
                  <a:pt x="153" y="672"/>
                </a:lnTo>
                <a:lnTo>
                  <a:pt x="156" y="673"/>
                </a:lnTo>
                <a:lnTo>
                  <a:pt x="156" y="677"/>
                </a:lnTo>
                <a:lnTo>
                  <a:pt x="157" y="683"/>
                </a:lnTo>
                <a:lnTo>
                  <a:pt x="156" y="691"/>
                </a:lnTo>
                <a:lnTo>
                  <a:pt x="156" y="691"/>
                </a:lnTo>
                <a:lnTo>
                  <a:pt x="155" y="701"/>
                </a:lnTo>
                <a:lnTo>
                  <a:pt x="155" y="707"/>
                </a:lnTo>
                <a:lnTo>
                  <a:pt x="156" y="711"/>
                </a:lnTo>
                <a:lnTo>
                  <a:pt x="157" y="715"/>
                </a:lnTo>
                <a:lnTo>
                  <a:pt x="159" y="720"/>
                </a:lnTo>
                <a:lnTo>
                  <a:pt x="161" y="726"/>
                </a:lnTo>
                <a:lnTo>
                  <a:pt x="161" y="736"/>
                </a:lnTo>
                <a:lnTo>
                  <a:pt x="158" y="751"/>
                </a:lnTo>
                <a:lnTo>
                  <a:pt x="158" y="751"/>
                </a:lnTo>
                <a:lnTo>
                  <a:pt x="155" y="784"/>
                </a:lnTo>
                <a:lnTo>
                  <a:pt x="152" y="811"/>
                </a:lnTo>
                <a:lnTo>
                  <a:pt x="151" y="835"/>
                </a:lnTo>
                <a:lnTo>
                  <a:pt x="151" y="835"/>
                </a:lnTo>
                <a:lnTo>
                  <a:pt x="144" y="855"/>
                </a:lnTo>
                <a:lnTo>
                  <a:pt x="137" y="879"/>
                </a:lnTo>
                <a:lnTo>
                  <a:pt x="128" y="910"/>
                </a:lnTo>
                <a:lnTo>
                  <a:pt x="120" y="948"/>
                </a:lnTo>
                <a:lnTo>
                  <a:pt x="111" y="990"/>
                </a:lnTo>
                <a:lnTo>
                  <a:pt x="109" y="1013"/>
                </a:lnTo>
                <a:lnTo>
                  <a:pt x="106" y="1036"/>
                </a:lnTo>
                <a:lnTo>
                  <a:pt x="104" y="1060"/>
                </a:lnTo>
                <a:lnTo>
                  <a:pt x="104" y="1085"/>
                </a:lnTo>
                <a:lnTo>
                  <a:pt x="104" y="1085"/>
                </a:lnTo>
                <a:lnTo>
                  <a:pt x="104" y="1137"/>
                </a:lnTo>
                <a:lnTo>
                  <a:pt x="106" y="1194"/>
                </a:lnTo>
                <a:lnTo>
                  <a:pt x="111" y="1250"/>
                </a:lnTo>
                <a:lnTo>
                  <a:pt x="114" y="1277"/>
                </a:lnTo>
                <a:lnTo>
                  <a:pt x="118" y="1303"/>
                </a:lnTo>
                <a:lnTo>
                  <a:pt x="122" y="1329"/>
                </a:lnTo>
                <a:lnTo>
                  <a:pt x="128" y="1351"/>
                </a:lnTo>
                <a:lnTo>
                  <a:pt x="134" y="1372"/>
                </a:lnTo>
                <a:lnTo>
                  <a:pt x="140" y="1390"/>
                </a:lnTo>
                <a:lnTo>
                  <a:pt x="147" y="1406"/>
                </a:lnTo>
                <a:lnTo>
                  <a:pt x="156" y="1418"/>
                </a:lnTo>
                <a:lnTo>
                  <a:pt x="159" y="1422"/>
                </a:lnTo>
                <a:lnTo>
                  <a:pt x="164" y="1426"/>
                </a:lnTo>
                <a:lnTo>
                  <a:pt x="169" y="1429"/>
                </a:lnTo>
                <a:lnTo>
                  <a:pt x="174" y="1430"/>
                </a:lnTo>
                <a:lnTo>
                  <a:pt x="174" y="1430"/>
                </a:lnTo>
                <a:lnTo>
                  <a:pt x="179" y="1431"/>
                </a:lnTo>
                <a:lnTo>
                  <a:pt x="184" y="1430"/>
                </a:lnTo>
                <a:lnTo>
                  <a:pt x="188" y="1429"/>
                </a:lnTo>
                <a:lnTo>
                  <a:pt x="193" y="1426"/>
                </a:lnTo>
                <a:lnTo>
                  <a:pt x="197" y="1422"/>
                </a:lnTo>
                <a:lnTo>
                  <a:pt x="202" y="1418"/>
                </a:lnTo>
                <a:lnTo>
                  <a:pt x="209" y="1407"/>
                </a:lnTo>
                <a:lnTo>
                  <a:pt x="216" y="1394"/>
                </a:lnTo>
                <a:lnTo>
                  <a:pt x="222" y="1379"/>
                </a:lnTo>
                <a:lnTo>
                  <a:pt x="227" y="1362"/>
                </a:lnTo>
                <a:lnTo>
                  <a:pt x="233" y="1345"/>
                </a:lnTo>
                <a:lnTo>
                  <a:pt x="241" y="1312"/>
                </a:lnTo>
                <a:lnTo>
                  <a:pt x="249" y="1282"/>
                </a:lnTo>
                <a:lnTo>
                  <a:pt x="253" y="1260"/>
                </a:lnTo>
                <a:lnTo>
                  <a:pt x="256" y="1254"/>
                </a:lnTo>
                <a:lnTo>
                  <a:pt x="258" y="1251"/>
                </a:lnTo>
                <a:lnTo>
                  <a:pt x="258" y="1251"/>
                </a:lnTo>
                <a:lnTo>
                  <a:pt x="296" y="1249"/>
                </a:lnTo>
                <a:lnTo>
                  <a:pt x="326" y="1249"/>
                </a:lnTo>
                <a:lnTo>
                  <a:pt x="326" y="1249"/>
                </a:lnTo>
                <a:lnTo>
                  <a:pt x="327" y="1263"/>
                </a:lnTo>
                <a:lnTo>
                  <a:pt x="328" y="1279"/>
                </a:lnTo>
                <a:lnTo>
                  <a:pt x="332" y="1298"/>
                </a:lnTo>
                <a:lnTo>
                  <a:pt x="337" y="1318"/>
                </a:lnTo>
                <a:lnTo>
                  <a:pt x="339" y="1327"/>
                </a:lnTo>
                <a:lnTo>
                  <a:pt x="344" y="1336"/>
                </a:lnTo>
                <a:lnTo>
                  <a:pt x="349" y="1344"/>
                </a:lnTo>
                <a:lnTo>
                  <a:pt x="353" y="1351"/>
                </a:lnTo>
                <a:lnTo>
                  <a:pt x="359" y="1357"/>
                </a:lnTo>
                <a:lnTo>
                  <a:pt x="367" y="1362"/>
                </a:lnTo>
                <a:lnTo>
                  <a:pt x="367" y="1362"/>
                </a:lnTo>
                <a:lnTo>
                  <a:pt x="374" y="1366"/>
                </a:lnTo>
                <a:lnTo>
                  <a:pt x="381" y="1367"/>
                </a:lnTo>
                <a:lnTo>
                  <a:pt x="388" y="1366"/>
                </a:lnTo>
                <a:lnTo>
                  <a:pt x="394" y="1365"/>
                </a:lnTo>
                <a:lnTo>
                  <a:pt x="399" y="1361"/>
                </a:lnTo>
                <a:lnTo>
                  <a:pt x="405" y="1357"/>
                </a:lnTo>
                <a:lnTo>
                  <a:pt x="414" y="1348"/>
                </a:lnTo>
                <a:lnTo>
                  <a:pt x="421" y="1337"/>
                </a:lnTo>
                <a:lnTo>
                  <a:pt x="427" y="1327"/>
                </a:lnTo>
                <a:lnTo>
                  <a:pt x="430" y="1318"/>
                </a:lnTo>
                <a:lnTo>
                  <a:pt x="430" y="1318"/>
                </a:lnTo>
                <a:lnTo>
                  <a:pt x="434" y="1318"/>
                </a:lnTo>
                <a:lnTo>
                  <a:pt x="440" y="1319"/>
                </a:lnTo>
                <a:lnTo>
                  <a:pt x="445" y="1319"/>
                </a:lnTo>
                <a:lnTo>
                  <a:pt x="450" y="1318"/>
                </a:lnTo>
                <a:lnTo>
                  <a:pt x="453" y="1315"/>
                </a:lnTo>
                <a:lnTo>
                  <a:pt x="457" y="1312"/>
                </a:lnTo>
                <a:lnTo>
                  <a:pt x="457" y="1312"/>
                </a:lnTo>
                <a:lnTo>
                  <a:pt x="459" y="1304"/>
                </a:lnTo>
                <a:lnTo>
                  <a:pt x="461" y="1292"/>
                </a:lnTo>
                <a:lnTo>
                  <a:pt x="463" y="1263"/>
                </a:lnTo>
                <a:lnTo>
                  <a:pt x="464" y="1219"/>
                </a:lnTo>
                <a:lnTo>
                  <a:pt x="473" y="1126"/>
                </a:lnTo>
                <a:lnTo>
                  <a:pt x="473" y="1126"/>
                </a:lnTo>
                <a:lnTo>
                  <a:pt x="474" y="1125"/>
                </a:lnTo>
                <a:lnTo>
                  <a:pt x="476" y="1123"/>
                </a:lnTo>
                <a:lnTo>
                  <a:pt x="482" y="1120"/>
                </a:lnTo>
                <a:lnTo>
                  <a:pt x="488" y="1115"/>
                </a:lnTo>
                <a:lnTo>
                  <a:pt x="491" y="1113"/>
                </a:lnTo>
                <a:lnTo>
                  <a:pt x="492" y="1110"/>
                </a:lnTo>
                <a:lnTo>
                  <a:pt x="492" y="1110"/>
                </a:lnTo>
                <a:lnTo>
                  <a:pt x="492" y="1077"/>
                </a:lnTo>
                <a:lnTo>
                  <a:pt x="491" y="1009"/>
                </a:lnTo>
                <a:lnTo>
                  <a:pt x="489" y="936"/>
                </a:lnTo>
                <a:lnTo>
                  <a:pt x="487" y="908"/>
                </a:lnTo>
                <a:lnTo>
                  <a:pt x="486" y="889"/>
                </a:lnTo>
                <a:lnTo>
                  <a:pt x="486" y="889"/>
                </a:lnTo>
                <a:lnTo>
                  <a:pt x="483" y="867"/>
                </a:lnTo>
                <a:lnTo>
                  <a:pt x="483" y="845"/>
                </a:lnTo>
                <a:lnTo>
                  <a:pt x="486" y="788"/>
                </a:lnTo>
                <a:lnTo>
                  <a:pt x="486" y="788"/>
                </a:lnTo>
                <a:lnTo>
                  <a:pt x="488" y="768"/>
                </a:lnTo>
                <a:lnTo>
                  <a:pt x="491" y="748"/>
                </a:lnTo>
                <a:lnTo>
                  <a:pt x="498" y="709"/>
                </a:lnTo>
                <a:lnTo>
                  <a:pt x="505" y="673"/>
                </a:lnTo>
                <a:lnTo>
                  <a:pt x="508" y="659"/>
                </a:lnTo>
                <a:lnTo>
                  <a:pt x="508" y="645"/>
                </a:lnTo>
                <a:lnTo>
                  <a:pt x="508" y="645"/>
                </a:lnTo>
                <a:lnTo>
                  <a:pt x="505" y="623"/>
                </a:lnTo>
                <a:lnTo>
                  <a:pt x="503" y="600"/>
                </a:lnTo>
                <a:lnTo>
                  <a:pt x="500" y="577"/>
                </a:lnTo>
                <a:lnTo>
                  <a:pt x="499" y="552"/>
                </a:lnTo>
                <a:lnTo>
                  <a:pt x="499" y="552"/>
                </a:lnTo>
                <a:lnTo>
                  <a:pt x="498" y="538"/>
                </a:lnTo>
                <a:lnTo>
                  <a:pt x="496" y="525"/>
                </a:lnTo>
                <a:lnTo>
                  <a:pt x="492" y="513"/>
                </a:lnTo>
                <a:lnTo>
                  <a:pt x="488" y="503"/>
                </a:lnTo>
                <a:lnTo>
                  <a:pt x="482" y="488"/>
                </a:lnTo>
                <a:lnTo>
                  <a:pt x="480" y="482"/>
                </a:lnTo>
                <a:lnTo>
                  <a:pt x="480" y="482"/>
                </a:lnTo>
                <a:lnTo>
                  <a:pt x="481" y="482"/>
                </a:lnTo>
                <a:lnTo>
                  <a:pt x="486" y="479"/>
                </a:lnTo>
                <a:lnTo>
                  <a:pt x="486" y="477"/>
                </a:lnTo>
                <a:lnTo>
                  <a:pt x="486" y="474"/>
                </a:lnTo>
                <a:lnTo>
                  <a:pt x="485" y="470"/>
                </a:lnTo>
                <a:lnTo>
                  <a:pt x="481" y="465"/>
                </a:lnTo>
                <a:lnTo>
                  <a:pt x="481" y="465"/>
                </a:lnTo>
                <a:lnTo>
                  <a:pt x="474" y="456"/>
                </a:lnTo>
                <a:lnTo>
                  <a:pt x="469" y="450"/>
                </a:lnTo>
                <a:lnTo>
                  <a:pt x="464" y="443"/>
                </a:lnTo>
                <a:lnTo>
                  <a:pt x="458" y="429"/>
                </a:lnTo>
                <a:lnTo>
                  <a:pt x="458" y="429"/>
                </a:lnTo>
                <a:lnTo>
                  <a:pt x="451" y="408"/>
                </a:lnTo>
                <a:lnTo>
                  <a:pt x="447" y="396"/>
                </a:lnTo>
                <a:lnTo>
                  <a:pt x="445" y="383"/>
                </a:lnTo>
                <a:lnTo>
                  <a:pt x="443" y="368"/>
                </a:lnTo>
                <a:lnTo>
                  <a:pt x="441" y="354"/>
                </a:lnTo>
                <a:lnTo>
                  <a:pt x="441" y="341"/>
                </a:lnTo>
                <a:lnTo>
                  <a:pt x="443" y="326"/>
                </a:lnTo>
                <a:lnTo>
                  <a:pt x="443" y="326"/>
                </a:lnTo>
                <a:lnTo>
                  <a:pt x="445" y="312"/>
                </a:lnTo>
                <a:lnTo>
                  <a:pt x="450" y="296"/>
                </a:lnTo>
                <a:lnTo>
                  <a:pt x="453" y="282"/>
                </a:lnTo>
                <a:lnTo>
                  <a:pt x="457" y="267"/>
                </a:lnTo>
                <a:lnTo>
                  <a:pt x="458" y="253"/>
                </a:lnTo>
                <a:lnTo>
                  <a:pt x="458" y="246"/>
                </a:lnTo>
                <a:lnTo>
                  <a:pt x="458" y="239"/>
                </a:lnTo>
                <a:lnTo>
                  <a:pt x="456" y="233"/>
                </a:lnTo>
                <a:lnTo>
                  <a:pt x="453" y="227"/>
                </a:lnTo>
                <a:lnTo>
                  <a:pt x="449" y="221"/>
                </a:lnTo>
                <a:lnTo>
                  <a:pt x="444" y="215"/>
                </a:lnTo>
                <a:lnTo>
                  <a:pt x="444" y="215"/>
                </a:lnTo>
                <a:lnTo>
                  <a:pt x="438" y="211"/>
                </a:lnTo>
                <a:lnTo>
                  <a:pt x="430" y="206"/>
                </a:lnTo>
                <a:lnTo>
                  <a:pt x="414" y="199"/>
                </a:lnTo>
                <a:lnTo>
                  <a:pt x="396" y="193"/>
                </a:lnTo>
                <a:lnTo>
                  <a:pt x="379" y="188"/>
                </a:lnTo>
                <a:lnTo>
                  <a:pt x="362" y="185"/>
                </a:lnTo>
                <a:lnTo>
                  <a:pt x="349" y="183"/>
                </a:lnTo>
                <a:lnTo>
                  <a:pt x="337" y="182"/>
                </a:lnTo>
                <a:lnTo>
                  <a:pt x="338" y="165"/>
                </a:lnTo>
                <a:close/>
                <a:moveTo>
                  <a:pt x="157" y="386"/>
                </a:moveTo>
                <a:lnTo>
                  <a:pt x="157" y="386"/>
                </a:lnTo>
                <a:lnTo>
                  <a:pt x="164" y="429"/>
                </a:lnTo>
                <a:lnTo>
                  <a:pt x="170" y="458"/>
                </a:lnTo>
                <a:lnTo>
                  <a:pt x="173" y="468"/>
                </a:lnTo>
                <a:lnTo>
                  <a:pt x="175" y="473"/>
                </a:lnTo>
                <a:lnTo>
                  <a:pt x="175" y="473"/>
                </a:lnTo>
                <a:lnTo>
                  <a:pt x="180" y="478"/>
                </a:lnTo>
                <a:lnTo>
                  <a:pt x="185" y="480"/>
                </a:lnTo>
                <a:lnTo>
                  <a:pt x="188" y="484"/>
                </a:lnTo>
                <a:lnTo>
                  <a:pt x="191" y="489"/>
                </a:lnTo>
                <a:lnTo>
                  <a:pt x="192" y="495"/>
                </a:lnTo>
                <a:lnTo>
                  <a:pt x="192" y="501"/>
                </a:lnTo>
                <a:lnTo>
                  <a:pt x="188" y="508"/>
                </a:lnTo>
                <a:lnTo>
                  <a:pt x="188" y="508"/>
                </a:lnTo>
                <a:lnTo>
                  <a:pt x="179" y="526"/>
                </a:lnTo>
                <a:lnTo>
                  <a:pt x="169" y="548"/>
                </a:lnTo>
                <a:lnTo>
                  <a:pt x="157" y="573"/>
                </a:lnTo>
                <a:lnTo>
                  <a:pt x="109" y="552"/>
                </a:lnTo>
                <a:lnTo>
                  <a:pt x="109" y="552"/>
                </a:lnTo>
                <a:lnTo>
                  <a:pt x="116" y="525"/>
                </a:lnTo>
                <a:lnTo>
                  <a:pt x="121" y="503"/>
                </a:lnTo>
                <a:lnTo>
                  <a:pt x="122" y="494"/>
                </a:lnTo>
                <a:lnTo>
                  <a:pt x="123" y="485"/>
                </a:lnTo>
                <a:lnTo>
                  <a:pt x="123" y="485"/>
                </a:lnTo>
                <a:lnTo>
                  <a:pt x="122" y="465"/>
                </a:lnTo>
                <a:lnTo>
                  <a:pt x="123" y="455"/>
                </a:lnTo>
                <a:lnTo>
                  <a:pt x="127" y="443"/>
                </a:lnTo>
                <a:lnTo>
                  <a:pt x="150" y="370"/>
                </a:lnTo>
                <a:lnTo>
                  <a:pt x="157" y="386"/>
                </a:lnTo>
                <a:close/>
                <a:moveTo>
                  <a:pt x="175" y="1041"/>
                </a:moveTo>
                <a:lnTo>
                  <a:pt x="175" y="1041"/>
                </a:lnTo>
                <a:lnTo>
                  <a:pt x="179" y="1039"/>
                </a:lnTo>
                <a:lnTo>
                  <a:pt x="185" y="1041"/>
                </a:lnTo>
                <a:lnTo>
                  <a:pt x="205" y="1045"/>
                </a:lnTo>
                <a:lnTo>
                  <a:pt x="233" y="1054"/>
                </a:lnTo>
                <a:lnTo>
                  <a:pt x="233" y="1054"/>
                </a:lnTo>
                <a:lnTo>
                  <a:pt x="232" y="1077"/>
                </a:lnTo>
                <a:lnTo>
                  <a:pt x="231" y="1094"/>
                </a:lnTo>
                <a:lnTo>
                  <a:pt x="229" y="1104"/>
                </a:lnTo>
                <a:lnTo>
                  <a:pt x="229" y="1104"/>
                </a:lnTo>
                <a:lnTo>
                  <a:pt x="228" y="1106"/>
                </a:lnTo>
                <a:lnTo>
                  <a:pt x="226" y="1106"/>
                </a:lnTo>
                <a:lnTo>
                  <a:pt x="218" y="1106"/>
                </a:lnTo>
                <a:lnTo>
                  <a:pt x="198" y="1104"/>
                </a:lnTo>
                <a:lnTo>
                  <a:pt x="170" y="1100"/>
                </a:lnTo>
                <a:lnTo>
                  <a:pt x="170" y="1100"/>
                </a:lnTo>
                <a:lnTo>
                  <a:pt x="171" y="1071"/>
                </a:lnTo>
                <a:lnTo>
                  <a:pt x="173" y="1051"/>
                </a:lnTo>
                <a:lnTo>
                  <a:pt x="175" y="1041"/>
                </a:lnTo>
                <a:lnTo>
                  <a:pt x="175" y="1041"/>
                </a:lnTo>
                <a:close/>
                <a:moveTo>
                  <a:pt x="141" y="1131"/>
                </a:moveTo>
                <a:lnTo>
                  <a:pt x="234" y="1138"/>
                </a:lnTo>
                <a:lnTo>
                  <a:pt x="234" y="1138"/>
                </a:lnTo>
                <a:lnTo>
                  <a:pt x="231" y="1178"/>
                </a:lnTo>
                <a:lnTo>
                  <a:pt x="222" y="1265"/>
                </a:lnTo>
                <a:lnTo>
                  <a:pt x="216" y="1310"/>
                </a:lnTo>
                <a:lnTo>
                  <a:pt x="210" y="1351"/>
                </a:lnTo>
                <a:lnTo>
                  <a:pt x="206" y="1367"/>
                </a:lnTo>
                <a:lnTo>
                  <a:pt x="203" y="1379"/>
                </a:lnTo>
                <a:lnTo>
                  <a:pt x="199" y="1388"/>
                </a:lnTo>
                <a:lnTo>
                  <a:pt x="197" y="1389"/>
                </a:lnTo>
                <a:lnTo>
                  <a:pt x="194" y="1390"/>
                </a:lnTo>
                <a:lnTo>
                  <a:pt x="194" y="1390"/>
                </a:lnTo>
                <a:lnTo>
                  <a:pt x="190" y="1390"/>
                </a:lnTo>
                <a:lnTo>
                  <a:pt x="186" y="1390"/>
                </a:lnTo>
                <a:lnTo>
                  <a:pt x="182" y="1391"/>
                </a:lnTo>
                <a:lnTo>
                  <a:pt x="180" y="1391"/>
                </a:lnTo>
                <a:lnTo>
                  <a:pt x="180" y="1391"/>
                </a:lnTo>
                <a:lnTo>
                  <a:pt x="179" y="1390"/>
                </a:lnTo>
                <a:lnTo>
                  <a:pt x="178" y="1389"/>
                </a:lnTo>
                <a:lnTo>
                  <a:pt x="175" y="1379"/>
                </a:lnTo>
                <a:lnTo>
                  <a:pt x="165" y="1336"/>
                </a:lnTo>
                <a:lnTo>
                  <a:pt x="165" y="1336"/>
                </a:lnTo>
                <a:lnTo>
                  <a:pt x="159" y="1306"/>
                </a:lnTo>
                <a:lnTo>
                  <a:pt x="155" y="1273"/>
                </a:lnTo>
                <a:lnTo>
                  <a:pt x="151" y="1238"/>
                </a:lnTo>
                <a:lnTo>
                  <a:pt x="147" y="1206"/>
                </a:lnTo>
                <a:lnTo>
                  <a:pt x="143" y="1153"/>
                </a:lnTo>
                <a:lnTo>
                  <a:pt x="141" y="1131"/>
                </a:lnTo>
                <a:lnTo>
                  <a:pt x="141" y="1131"/>
                </a:lnTo>
                <a:close/>
                <a:moveTo>
                  <a:pt x="371" y="1032"/>
                </a:moveTo>
                <a:lnTo>
                  <a:pt x="371" y="1032"/>
                </a:lnTo>
                <a:lnTo>
                  <a:pt x="359" y="1032"/>
                </a:lnTo>
                <a:lnTo>
                  <a:pt x="352" y="1031"/>
                </a:lnTo>
                <a:lnTo>
                  <a:pt x="346" y="1030"/>
                </a:lnTo>
                <a:lnTo>
                  <a:pt x="356" y="912"/>
                </a:lnTo>
                <a:lnTo>
                  <a:pt x="356" y="912"/>
                </a:lnTo>
                <a:lnTo>
                  <a:pt x="369" y="943"/>
                </a:lnTo>
                <a:lnTo>
                  <a:pt x="377" y="970"/>
                </a:lnTo>
                <a:lnTo>
                  <a:pt x="381" y="982"/>
                </a:lnTo>
                <a:lnTo>
                  <a:pt x="383" y="991"/>
                </a:lnTo>
                <a:lnTo>
                  <a:pt x="383" y="991"/>
                </a:lnTo>
                <a:lnTo>
                  <a:pt x="386" y="1004"/>
                </a:lnTo>
                <a:lnTo>
                  <a:pt x="391" y="1020"/>
                </a:lnTo>
                <a:lnTo>
                  <a:pt x="392" y="1027"/>
                </a:lnTo>
                <a:lnTo>
                  <a:pt x="392" y="1032"/>
                </a:lnTo>
                <a:lnTo>
                  <a:pt x="391" y="1035"/>
                </a:lnTo>
                <a:lnTo>
                  <a:pt x="390" y="1035"/>
                </a:lnTo>
                <a:lnTo>
                  <a:pt x="388" y="1036"/>
                </a:lnTo>
                <a:lnTo>
                  <a:pt x="385" y="1035"/>
                </a:lnTo>
                <a:lnTo>
                  <a:pt x="385" y="1035"/>
                </a:lnTo>
                <a:lnTo>
                  <a:pt x="381" y="1033"/>
                </a:lnTo>
                <a:lnTo>
                  <a:pt x="379" y="1033"/>
                </a:lnTo>
                <a:lnTo>
                  <a:pt x="379" y="1033"/>
                </a:lnTo>
                <a:lnTo>
                  <a:pt x="375" y="1032"/>
                </a:lnTo>
                <a:lnTo>
                  <a:pt x="371" y="1032"/>
                </a:lnTo>
                <a:lnTo>
                  <a:pt x="371" y="1032"/>
                </a:lnTo>
                <a:close/>
                <a:moveTo>
                  <a:pt x="386" y="1050"/>
                </a:moveTo>
                <a:lnTo>
                  <a:pt x="386" y="1050"/>
                </a:lnTo>
                <a:lnTo>
                  <a:pt x="381" y="1043"/>
                </a:lnTo>
                <a:lnTo>
                  <a:pt x="379" y="1037"/>
                </a:lnTo>
                <a:lnTo>
                  <a:pt x="379" y="1036"/>
                </a:lnTo>
                <a:lnTo>
                  <a:pt x="379" y="1033"/>
                </a:lnTo>
                <a:lnTo>
                  <a:pt x="379" y="1033"/>
                </a:lnTo>
                <a:lnTo>
                  <a:pt x="381" y="1036"/>
                </a:lnTo>
                <a:lnTo>
                  <a:pt x="383" y="1039"/>
                </a:lnTo>
                <a:lnTo>
                  <a:pt x="386" y="1045"/>
                </a:lnTo>
                <a:lnTo>
                  <a:pt x="387" y="1050"/>
                </a:lnTo>
                <a:lnTo>
                  <a:pt x="387" y="1051"/>
                </a:lnTo>
                <a:lnTo>
                  <a:pt x="386" y="1050"/>
                </a:lnTo>
                <a:lnTo>
                  <a:pt x="386" y="1050"/>
                </a:lnTo>
                <a:close/>
                <a:moveTo>
                  <a:pt x="270" y="829"/>
                </a:moveTo>
                <a:lnTo>
                  <a:pt x="312" y="832"/>
                </a:lnTo>
                <a:lnTo>
                  <a:pt x="312" y="832"/>
                </a:lnTo>
                <a:lnTo>
                  <a:pt x="310" y="850"/>
                </a:lnTo>
                <a:lnTo>
                  <a:pt x="309" y="865"/>
                </a:lnTo>
                <a:lnTo>
                  <a:pt x="309" y="874"/>
                </a:lnTo>
                <a:lnTo>
                  <a:pt x="309" y="874"/>
                </a:lnTo>
                <a:lnTo>
                  <a:pt x="309" y="877"/>
                </a:lnTo>
                <a:lnTo>
                  <a:pt x="306" y="880"/>
                </a:lnTo>
                <a:lnTo>
                  <a:pt x="299" y="889"/>
                </a:lnTo>
                <a:lnTo>
                  <a:pt x="290" y="897"/>
                </a:lnTo>
                <a:lnTo>
                  <a:pt x="265" y="879"/>
                </a:lnTo>
                <a:lnTo>
                  <a:pt x="270" y="8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B06060E-DDC1-48E9-9746-9D1BCDD1C6CA}"/>
              </a:ext>
            </a:extLst>
          </p:cNvPr>
          <p:cNvSpPr>
            <a:spLocks noEditPoints="1"/>
          </p:cNvSpPr>
          <p:nvPr/>
        </p:nvSpPr>
        <p:spPr bwMode="auto">
          <a:xfrm>
            <a:off x="2432720" y="2843935"/>
            <a:ext cx="1266618" cy="1541564"/>
          </a:xfrm>
          <a:custGeom>
            <a:avLst/>
            <a:gdLst>
              <a:gd name="T0" fmla="*/ 327 w 949"/>
              <a:gd name="T1" fmla="*/ 97 h 1155"/>
              <a:gd name="T2" fmla="*/ 333 w 949"/>
              <a:gd name="T3" fmla="*/ 161 h 1155"/>
              <a:gd name="T4" fmla="*/ 206 w 949"/>
              <a:gd name="T5" fmla="*/ 260 h 1155"/>
              <a:gd name="T6" fmla="*/ 193 w 949"/>
              <a:gd name="T7" fmla="*/ 382 h 1155"/>
              <a:gd name="T8" fmla="*/ 247 w 949"/>
              <a:gd name="T9" fmla="*/ 455 h 1155"/>
              <a:gd name="T10" fmla="*/ 234 w 949"/>
              <a:gd name="T11" fmla="*/ 547 h 1155"/>
              <a:gd name="T12" fmla="*/ 71 w 949"/>
              <a:gd name="T13" fmla="*/ 618 h 1155"/>
              <a:gd name="T14" fmla="*/ 49 w 949"/>
              <a:gd name="T15" fmla="*/ 693 h 1155"/>
              <a:gd name="T16" fmla="*/ 78 w 949"/>
              <a:gd name="T17" fmla="*/ 776 h 1155"/>
              <a:gd name="T18" fmla="*/ 83 w 949"/>
              <a:gd name="T19" fmla="*/ 869 h 1155"/>
              <a:gd name="T20" fmla="*/ 0 w 949"/>
              <a:gd name="T21" fmla="*/ 957 h 1155"/>
              <a:gd name="T22" fmla="*/ 124 w 949"/>
              <a:gd name="T23" fmla="*/ 1052 h 1155"/>
              <a:gd name="T24" fmla="*/ 262 w 949"/>
              <a:gd name="T25" fmla="*/ 1112 h 1155"/>
              <a:gd name="T26" fmla="*/ 347 w 949"/>
              <a:gd name="T27" fmla="*/ 1060 h 1155"/>
              <a:gd name="T28" fmla="*/ 356 w 949"/>
              <a:gd name="T29" fmla="*/ 1035 h 1155"/>
              <a:gd name="T30" fmla="*/ 430 w 949"/>
              <a:gd name="T31" fmla="*/ 1017 h 1155"/>
              <a:gd name="T32" fmla="*/ 482 w 949"/>
              <a:gd name="T33" fmla="*/ 947 h 1155"/>
              <a:gd name="T34" fmla="*/ 562 w 949"/>
              <a:gd name="T35" fmla="*/ 879 h 1155"/>
              <a:gd name="T36" fmla="*/ 625 w 949"/>
              <a:gd name="T37" fmla="*/ 1068 h 1155"/>
              <a:gd name="T38" fmla="*/ 796 w 949"/>
              <a:gd name="T39" fmla="*/ 1154 h 1155"/>
              <a:gd name="T40" fmla="*/ 925 w 949"/>
              <a:gd name="T41" fmla="*/ 1048 h 1155"/>
              <a:gd name="T42" fmla="*/ 925 w 949"/>
              <a:gd name="T43" fmla="*/ 797 h 1155"/>
              <a:gd name="T44" fmla="*/ 795 w 949"/>
              <a:gd name="T45" fmla="*/ 664 h 1155"/>
              <a:gd name="T46" fmla="*/ 833 w 949"/>
              <a:gd name="T47" fmla="*/ 508 h 1155"/>
              <a:gd name="T48" fmla="*/ 655 w 949"/>
              <a:gd name="T49" fmla="*/ 357 h 1155"/>
              <a:gd name="T50" fmla="*/ 617 w 949"/>
              <a:gd name="T51" fmla="*/ 293 h 1155"/>
              <a:gd name="T52" fmla="*/ 591 w 949"/>
              <a:gd name="T53" fmla="*/ 320 h 1155"/>
              <a:gd name="T54" fmla="*/ 518 w 949"/>
              <a:gd name="T55" fmla="*/ 361 h 1155"/>
              <a:gd name="T56" fmla="*/ 479 w 949"/>
              <a:gd name="T57" fmla="*/ 224 h 1155"/>
              <a:gd name="T58" fmla="*/ 421 w 949"/>
              <a:gd name="T59" fmla="*/ 182 h 1155"/>
              <a:gd name="T60" fmla="*/ 454 w 949"/>
              <a:gd name="T61" fmla="*/ 117 h 1155"/>
              <a:gd name="T62" fmla="*/ 470 w 949"/>
              <a:gd name="T63" fmla="*/ 46 h 1155"/>
              <a:gd name="T64" fmla="*/ 420 w 949"/>
              <a:gd name="T65" fmla="*/ 0 h 1155"/>
              <a:gd name="T66" fmla="*/ 345 w 949"/>
              <a:gd name="T67" fmla="*/ 27 h 1155"/>
              <a:gd name="T68" fmla="*/ 532 w 949"/>
              <a:gd name="T69" fmla="*/ 762 h 1155"/>
              <a:gd name="T70" fmla="*/ 669 w 949"/>
              <a:gd name="T71" fmla="*/ 786 h 1155"/>
              <a:gd name="T72" fmla="*/ 722 w 949"/>
              <a:gd name="T73" fmla="*/ 880 h 1155"/>
              <a:gd name="T74" fmla="*/ 640 w 949"/>
              <a:gd name="T75" fmla="*/ 746 h 1155"/>
              <a:gd name="T76" fmla="*/ 684 w 949"/>
              <a:gd name="T77" fmla="*/ 889 h 1155"/>
              <a:gd name="T78" fmla="*/ 747 w 949"/>
              <a:gd name="T79" fmla="*/ 947 h 1155"/>
              <a:gd name="T80" fmla="*/ 799 w 949"/>
              <a:gd name="T81" fmla="*/ 897 h 1155"/>
              <a:gd name="T82" fmla="*/ 793 w 949"/>
              <a:gd name="T83" fmla="*/ 708 h 1155"/>
              <a:gd name="T84" fmla="*/ 905 w 949"/>
              <a:gd name="T85" fmla="*/ 881 h 1155"/>
              <a:gd name="T86" fmla="*/ 866 w 949"/>
              <a:gd name="T87" fmla="*/ 1084 h 1155"/>
              <a:gd name="T88" fmla="*/ 721 w 949"/>
              <a:gd name="T89" fmla="*/ 1113 h 1155"/>
              <a:gd name="T90" fmla="*/ 601 w 949"/>
              <a:gd name="T91" fmla="*/ 911 h 1155"/>
              <a:gd name="T92" fmla="*/ 708 w 949"/>
              <a:gd name="T93" fmla="*/ 806 h 1155"/>
              <a:gd name="T94" fmla="*/ 747 w 949"/>
              <a:gd name="T95" fmla="*/ 698 h 1155"/>
              <a:gd name="T96" fmla="*/ 718 w 949"/>
              <a:gd name="T97" fmla="*/ 698 h 1155"/>
              <a:gd name="T98" fmla="*/ 190 w 949"/>
              <a:gd name="T99" fmla="*/ 947 h 1155"/>
              <a:gd name="T100" fmla="*/ 249 w 949"/>
              <a:gd name="T101" fmla="*/ 1010 h 1155"/>
              <a:gd name="T102" fmla="*/ 239 w 949"/>
              <a:gd name="T103" fmla="*/ 1084 h 1155"/>
              <a:gd name="T104" fmla="*/ 117 w 949"/>
              <a:gd name="T105" fmla="*/ 952 h 1155"/>
              <a:gd name="T106" fmla="*/ 152 w 949"/>
              <a:gd name="T107" fmla="*/ 901 h 1155"/>
              <a:gd name="T108" fmla="*/ 154 w 949"/>
              <a:gd name="T109" fmla="*/ 740 h 1155"/>
              <a:gd name="T110" fmla="*/ 221 w 949"/>
              <a:gd name="T111" fmla="*/ 762 h 1155"/>
              <a:gd name="T112" fmla="*/ 185 w 949"/>
              <a:gd name="T113" fmla="*/ 869 h 1155"/>
              <a:gd name="T114" fmla="*/ 293 w 949"/>
              <a:gd name="T115" fmla="*/ 829 h 1155"/>
              <a:gd name="T116" fmla="*/ 292 w 949"/>
              <a:gd name="T117" fmla="*/ 789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9" h="1155">
                <a:moveTo>
                  <a:pt x="327" y="92"/>
                </a:moveTo>
                <a:lnTo>
                  <a:pt x="327" y="91"/>
                </a:lnTo>
                <a:lnTo>
                  <a:pt x="327" y="91"/>
                </a:lnTo>
                <a:lnTo>
                  <a:pt x="327" y="90"/>
                </a:lnTo>
                <a:lnTo>
                  <a:pt x="327" y="91"/>
                </a:lnTo>
                <a:lnTo>
                  <a:pt x="327" y="92"/>
                </a:lnTo>
                <a:lnTo>
                  <a:pt x="327" y="92"/>
                </a:lnTo>
                <a:close/>
                <a:moveTo>
                  <a:pt x="332" y="83"/>
                </a:moveTo>
                <a:lnTo>
                  <a:pt x="332" y="83"/>
                </a:lnTo>
                <a:lnTo>
                  <a:pt x="330" y="88"/>
                </a:lnTo>
                <a:lnTo>
                  <a:pt x="327" y="91"/>
                </a:lnTo>
                <a:lnTo>
                  <a:pt x="327" y="91"/>
                </a:lnTo>
                <a:lnTo>
                  <a:pt x="327" y="97"/>
                </a:lnTo>
                <a:lnTo>
                  <a:pt x="327" y="97"/>
                </a:lnTo>
                <a:lnTo>
                  <a:pt x="327" y="108"/>
                </a:lnTo>
                <a:lnTo>
                  <a:pt x="328" y="117"/>
                </a:lnTo>
                <a:lnTo>
                  <a:pt x="332" y="127"/>
                </a:lnTo>
                <a:lnTo>
                  <a:pt x="332" y="127"/>
                </a:lnTo>
                <a:lnTo>
                  <a:pt x="333" y="127"/>
                </a:lnTo>
                <a:lnTo>
                  <a:pt x="336" y="127"/>
                </a:lnTo>
                <a:lnTo>
                  <a:pt x="337" y="128"/>
                </a:lnTo>
                <a:lnTo>
                  <a:pt x="337" y="132"/>
                </a:lnTo>
                <a:lnTo>
                  <a:pt x="337" y="132"/>
                </a:lnTo>
                <a:lnTo>
                  <a:pt x="337" y="144"/>
                </a:lnTo>
                <a:lnTo>
                  <a:pt x="337" y="151"/>
                </a:lnTo>
                <a:lnTo>
                  <a:pt x="337" y="151"/>
                </a:lnTo>
                <a:lnTo>
                  <a:pt x="336" y="154"/>
                </a:lnTo>
                <a:lnTo>
                  <a:pt x="333" y="161"/>
                </a:lnTo>
                <a:lnTo>
                  <a:pt x="330" y="167"/>
                </a:lnTo>
                <a:lnTo>
                  <a:pt x="326" y="169"/>
                </a:lnTo>
                <a:lnTo>
                  <a:pt x="322" y="171"/>
                </a:lnTo>
                <a:lnTo>
                  <a:pt x="322" y="171"/>
                </a:lnTo>
                <a:lnTo>
                  <a:pt x="305" y="176"/>
                </a:lnTo>
                <a:lnTo>
                  <a:pt x="277" y="184"/>
                </a:lnTo>
                <a:lnTo>
                  <a:pt x="248" y="195"/>
                </a:lnTo>
                <a:lnTo>
                  <a:pt x="237" y="200"/>
                </a:lnTo>
                <a:lnTo>
                  <a:pt x="229" y="205"/>
                </a:lnTo>
                <a:lnTo>
                  <a:pt x="229" y="205"/>
                </a:lnTo>
                <a:lnTo>
                  <a:pt x="227" y="208"/>
                </a:lnTo>
                <a:lnTo>
                  <a:pt x="223" y="215"/>
                </a:lnTo>
                <a:lnTo>
                  <a:pt x="215" y="234"/>
                </a:lnTo>
                <a:lnTo>
                  <a:pt x="206" y="260"/>
                </a:lnTo>
                <a:lnTo>
                  <a:pt x="196" y="287"/>
                </a:lnTo>
                <a:lnTo>
                  <a:pt x="189" y="315"/>
                </a:lnTo>
                <a:lnTo>
                  <a:pt x="183" y="338"/>
                </a:lnTo>
                <a:lnTo>
                  <a:pt x="179" y="355"/>
                </a:lnTo>
                <a:lnTo>
                  <a:pt x="179" y="359"/>
                </a:lnTo>
                <a:lnTo>
                  <a:pt x="181" y="361"/>
                </a:lnTo>
                <a:lnTo>
                  <a:pt x="181" y="361"/>
                </a:lnTo>
                <a:lnTo>
                  <a:pt x="194" y="364"/>
                </a:lnTo>
                <a:lnTo>
                  <a:pt x="199" y="365"/>
                </a:lnTo>
                <a:lnTo>
                  <a:pt x="200" y="366"/>
                </a:lnTo>
                <a:lnTo>
                  <a:pt x="200" y="366"/>
                </a:lnTo>
                <a:lnTo>
                  <a:pt x="200" y="366"/>
                </a:lnTo>
                <a:lnTo>
                  <a:pt x="196" y="371"/>
                </a:lnTo>
                <a:lnTo>
                  <a:pt x="193" y="382"/>
                </a:lnTo>
                <a:lnTo>
                  <a:pt x="190" y="393"/>
                </a:lnTo>
                <a:lnTo>
                  <a:pt x="189" y="398"/>
                </a:lnTo>
                <a:lnTo>
                  <a:pt x="190" y="400"/>
                </a:lnTo>
                <a:lnTo>
                  <a:pt x="190" y="400"/>
                </a:lnTo>
                <a:lnTo>
                  <a:pt x="200" y="409"/>
                </a:lnTo>
                <a:lnTo>
                  <a:pt x="205" y="412"/>
                </a:lnTo>
                <a:lnTo>
                  <a:pt x="210" y="415"/>
                </a:lnTo>
                <a:lnTo>
                  <a:pt x="210" y="415"/>
                </a:lnTo>
                <a:lnTo>
                  <a:pt x="229" y="423"/>
                </a:lnTo>
                <a:lnTo>
                  <a:pt x="239" y="431"/>
                </a:lnTo>
                <a:lnTo>
                  <a:pt x="243" y="433"/>
                </a:lnTo>
                <a:lnTo>
                  <a:pt x="244" y="434"/>
                </a:lnTo>
                <a:lnTo>
                  <a:pt x="244" y="434"/>
                </a:lnTo>
                <a:lnTo>
                  <a:pt x="247" y="455"/>
                </a:lnTo>
                <a:lnTo>
                  <a:pt x="247" y="472"/>
                </a:lnTo>
                <a:lnTo>
                  <a:pt x="245" y="481"/>
                </a:lnTo>
                <a:lnTo>
                  <a:pt x="244" y="488"/>
                </a:lnTo>
                <a:lnTo>
                  <a:pt x="244" y="488"/>
                </a:lnTo>
                <a:lnTo>
                  <a:pt x="239" y="509"/>
                </a:lnTo>
                <a:lnTo>
                  <a:pt x="237" y="516"/>
                </a:lnTo>
                <a:lnTo>
                  <a:pt x="234" y="522"/>
                </a:lnTo>
                <a:lnTo>
                  <a:pt x="234" y="522"/>
                </a:lnTo>
                <a:lnTo>
                  <a:pt x="233" y="526"/>
                </a:lnTo>
                <a:lnTo>
                  <a:pt x="232" y="530"/>
                </a:lnTo>
                <a:lnTo>
                  <a:pt x="233" y="536"/>
                </a:lnTo>
                <a:lnTo>
                  <a:pt x="234" y="542"/>
                </a:lnTo>
                <a:lnTo>
                  <a:pt x="234" y="547"/>
                </a:lnTo>
                <a:lnTo>
                  <a:pt x="234" y="547"/>
                </a:lnTo>
                <a:lnTo>
                  <a:pt x="234" y="560"/>
                </a:lnTo>
                <a:lnTo>
                  <a:pt x="234" y="568"/>
                </a:lnTo>
                <a:lnTo>
                  <a:pt x="234" y="571"/>
                </a:lnTo>
                <a:lnTo>
                  <a:pt x="234" y="571"/>
                </a:lnTo>
                <a:lnTo>
                  <a:pt x="212" y="569"/>
                </a:lnTo>
                <a:lnTo>
                  <a:pt x="193" y="566"/>
                </a:lnTo>
                <a:lnTo>
                  <a:pt x="171" y="566"/>
                </a:lnTo>
                <a:lnTo>
                  <a:pt x="171" y="566"/>
                </a:lnTo>
                <a:lnTo>
                  <a:pt x="165" y="568"/>
                </a:lnTo>
                <a:lnTo>
                  <a:pt x="157" y="570"/>
                </a:lnTo>
                <a:lnTo>
                  <a:pt x="138" y="577"/>
                </a:lnTo>
                <a:lnTo>
                  <a:pt x="115" y="590"/>
                </a:lnTo>
                <a:lnTo>
                  <a:pt x="93" y="603"/>
                </a:lnTo>
                <a:lnTo>
                  <a:pt x="71" y="618"/>
                </a:lnTo>
                <a:lnTo>
                  <a:pt x="52" y="631"/>
                </a:lnTo>
                <a:lnTo>
                  <a:pt x="39" y="642"/>
                </a:lnTo>
                <a:lnTo>
                  <a:pt x="35" y="646"/>
                </a:lnTo>
                <a:lnTo>
                  <a:pt x="34" y="649"/>
                </a:lnTo>
                <a:lnTo>
                  <a:pt x="34" y="649"/>
                </a:lnTo>
                <a:lnTo>
                  <a:pt x="34" y="659"/>
                </a:lnTo>
                <a:lnTo>
                  <a:pt x="35" y="666"/>
                </a:lnTo>
                <a:lnTo>
                  <a:pt x="36" y="671"/>
                </a:lnTo>
                <a:lnTo>
                  <a:pt x="39" y="674"/>
                </a:lnTo>
                <a:lnTo>
                  <a:pt x="39" y="674"/>
                </a:lnTo>
                <a:lnTo>
                  <a:pt x="40" y="675"/>
                </a:lnTo>
                <a:lnTo>
                  <a:pt x="41" y="679"/>
                </a:lnTo>
                <a:lnTo>
                  <a:pt x="46" y="688"/>
                </a:lnTo>
                <a:lnTo>
                  <a:pt x="49" y="693"/>
                </a:lnTo>
                <a:lnTo>
                  <a:pt x="52" y="698"/>
                </a:lnTo>
                <a:lnTo>
                  <a:pt x="57" y="702"/>
                </a:lnTo>
                <a:lnTo>
                  <a:pt x="63" y="703"/>
                </a:lnTo>
                <a:lnTo>
                  <a:pt x="63" y="703"/>
                </a:lnTo>
                <a:lnTo>
                  <a:pt x="88" y="706"/>
                </a:lnTo>
                <a:lnTo>
                  <a:pt x="97" y="708"/>
                </a:lnTo>
                <a:lnTo>
                  <a:pt x="97" y="708"/>
                </a:lnTo>
                <a:lnTo>
                  <a:pt x="99" y="720"/>
                </a:lnTo>
                <a:lnTo>
                  <a:pt x="99" y="731"/>
                </a:lnTo>
                <a:lnTo>
                  <a:pt x="97" y="737"/>
                </a:lnTo>
                <a:lnTo>
                  <a:pt x="97" y="737"/>
                </a:lnTo>
                <a:lnTo>
                  <a:pt x="89" y="752"/>
                </a:lnTo>
                <a:lnTo>
                  <a:pt x="83" y="764"/>
                </a:lnTo>
                <a:lnTo>
                  <a:pt x="78" y="776"/>
                </a:lnTo>
                <a:lnTo>
                  <a:pt x="78" y="776"/>
                </a:lnTo>
                <a:lnTo>
                  <a:pt x="76" y="783"/>
                </a:lnTo>
                <a:lnTo>
                  <a:pt x="76" y="787"/>
                </a:lnTo>
                <a:lnTo>
                  <a:pt x="76" y="795"/>
                </a:lnTo>
                <a:lnTo>
                  <a:pt x="77" y="800"/>
                </a:lnTo>
                <a:lnTo>
                  <a:pt x="78" y="801"/>
                </a:lnTo>
                <a:lnTo>
                  <a:pt x="78" y="801"/>
                </a:lnTo>
                <a:lnTo>
                  <a:pt x="80" y="800"/>
                </a:lnTo>
                <a:lnTo>
                  <a:pt x="83" y="802"/>
                </a:lnTo>
                <a:lnTo>
                  <a:pt x="83" y="806"/>
                </a:lnTo>
                <a:lnTo>
                  <a:pt x="83" y="806"/>
                </a:lnTo>
                <a:lnTo>
                  <a:pt x="83" y="819"/>
                </a:lnTo>
                <a:lnTo>
                  <a:pt x="83" y="842"/>
                </a:lnTo>
                <a:lnTo>
                  <a:pt x="83" y="869"/>
                </a:lnTo>
                <a:lnTo>
                  <a:pt x="83" y="894"/>
                </a:lnTo>
                <a:lnTo>
                  <a:pt x="83" y="894"/>
                </a:lnTo>
                <a:lnTo>
                  <a:pt x="83" y="912"/>
                </a:lnTo>
                <a:lnTo>
                  <a:pt x="85" y="927"/>
                </a:lnTo>
                <a:lnTo>
                  <a:pt x="86" y="935"/>
                </a:lnTo>
                <a:lnTo>
                  <a:pt x="88" y="938"/>
                </a:lnTo>
                <a:lnTo>
                  <a:pt x="88" y="938"/>
                </a:lnTo>
                <a:lnTo>
                  <a:pt x="73" y="939"/>
                </a:lnTo>
                <a:lnTo>
                  <a:pt x="40" y="944"/>
                </a:lnTo>
                <a:lnTo>
                  <a:pt x="24" y="946"/>
                </a:lnTo>
                <a:lnTo>
                  <a:pt x="10" y="950"/>
                </a:lnTo>
                <a:lnTo>
                  <a:pt x="1" y="953"/>
                </a:lnTo>
                <a:lnTo>
                  <a:pt x="0" y="955"/>
                </a:lnTo>
                <a:lnTo>
                  <a:pt x="0" y="957"/>
                </a:lnTo>
                <a:lnTo>
                  <a:pt x="0" y="957"/>
                </a:lnTo>
                <a:lnTo>
                  <a:pt x="2" y="958"/>
                </a:lnTo>
                <a:lnTo>
                  <a:pt x="6" y="960"/>
                </a:lnTo>
                <a:lnTo>
                  <a:pt x="17" y="962"/>
                </a:lnTo>
                <a:lnTo>
                  <a:pt x="32" y="962"/>
                </a:lnTo>
                <a:lnTo>
                  <a:pt x="47" y="961"/>
                </a:lnTo>
                <a:lnTo>
                  <a:pt x="76" y="958"/>
                </a:lnTo>
                <a:lnTo>
                  <a:pt x="88" y="957"/>
                </a:lnTo>
                <a:lnTo>
                  <a:pt x="88" y="957"/>
                </a:lnTo>
                <a:lnTo>
                  <a:pt x="93" y="974"/>
                </a:lnTo>
                <a:lnTo>
                  <a:pt x="99" y="994"/>
                </a:lnTo>
                <a:lnTo>
                  <a:pt x="107" y="1016"/>
                </a:lnTo>
                <a:lnTo>
                  <a:pt x="118" y="1040"/>
                </a:lnTo>
                <a:lnTo>
                  <a:pt x="124" y="1052"/>
                </a:lnTo>
                <a:lnTo>
                  <a:pt x="133" y="1063"/>
                </a:lnTo>
                <a:lnTo>
                  <a:pt x="140" y="1074"/>
                </a:lnTo>
                <a:lnTo>
                  <a:pt x="150" y="1084"/>
                </a:lnTo>
                <a:lnTo>
                  <a:pt x="160" y="1092"/>
                </a:lnTo>
                <a:lnTo>
                  <a:pt x="171" y="1099"/>
                </a:lnTo>
                <a:lnTo>
                  <a:pt x="171" y="1099"/>
                </a:lnTo>
                <a:lnTo>
                  <a:pt x="182" y="1104"/>
                </a:lnTo>
                <a:lnTo>
                  <a:pt x="193" y="1109"/>
                </a:lnTo>
                <a:lnTo>
                  <a:pt x="203" y="1112"/>
                </a:lnTo>
                <a:lnTo>
                  <a:pt x="212" y="1113"/>
                </a:lnTo>
                <a:lnTo>
                  <a:pt x="222" y="1116"/>
                </a:lnTo>
                <a:lnTo>
                  <a:pt x="232" y="1116"/>
                </a:lnTo>
                <a:lnTo>
                  <a:pt x="248" y="1115"/>
                </a:lnTo>
                <a:lnTo>
                  <a:pt x="262" y="1112"/>
                </a:lnTo>
                <a:lnTo>
                  <a:pt x="275" y="1109"/>
                </a:lnTo>
                <a:lnTo>
                  <a:pt x="286" y="1104"/>
                </a:lnTo>
                <a:lnTo>
                  <a:pt x="293" y="1099"/>
                </a:lnTo>
                <a:lnTo>
                  <a:pt x="293" y="1099"/>
                </a:lnTo>
                <a:lnTo>
                  <a:pt x="299" y="1094"/>
                </a:lnTo>
                <a:lnTo>
                  <a:pt x="305" y="1088"/>
                </a:lnTo>
                <a:lnTo>
                  <a:pt x="314" y="1074"/>
                </a:lnTo>
                <a:lnTo>
                  <a:pt x="320" y="1065"/>
                </a:lnTo>
                <a:lnTo>
                  <a:pt x="322" y="1060"/>
                </a:lnTo>
                <a:lnTo>
                  <a:pt x="322" y="1060"/>
                </a:lnTo>
                <a:lnTo>
                  <a:pt x="332" y="1061"/>
                </a:lnTo>
                <a:lnTo>
                  <a:pt x="341" y="1061"/>
                </a:lnTo>
                <a:lnTo>
                  <a:pt x="347" y="1060"/>
                </a:lnTo>
                <a:lnTo>
                  <a:pt x="347" y="1060"/>
                </a:lnTo>
                <a:lnTo>
                  <a:pt x="349" y="1059"/>
                </a:lnTo>
                <a:lnTo>
                  <a:pt x="350" y="1057"/>
                </a:lnTo>
                <a:lnTo>
                  <a:pt x="350" y="1054"/>
                </a:lnTo>
                <a:lnTo>
                  <a:pt x="350" y="1050"/>
                </a:lnTo>
                <a:lnTo>
                  <a:pt x="350" y="1050"/>
                </a:lnTo>
                <a:lnTo>
                  <a:pt x="352" y="1050"/>
                </a:lnTo>
                <a:lnTo>
                  <a:pt x="352" y="1050"/>
                </a:lnTo>
                <a:lnTo>
                  <a:pt x="354" y="1052"/>
                </a:lnTo>
                <a:lnTo>
                  <a:pt x="355" y="1052"/>
                </a:lnTo>
                <a:lnTo>
                  <a:pt x="356" y="1050"/>
                </a:lnTo>
                <a:lnTo>
                  <a:pt x="356" y="1050"/>
                </a:lnTo>
                <a:lnTo>
                  <a:pt x="359" y="1041"/>
                </a:lnTo>
                <a:lnTo>
                  <a:pt x="359" y="1038"/>
                </a:lnTo>
                <a:lnTo>
                  <a:pt x="356" y="1035"/>
                </a:lnTo>
                <a:lnTo>
                  <a:pt x="356" y="1035"/>
                </a:lnTo>
                <a:lnTo>
                  <a:pt x="353" y="1030"/>
                </a:lnTo>
                <a:lnTo>
                  <a:pt x="348" y="1022"/>
                </a:lnTo>
                <a:lnTo>
                  <a:pt x="342" y="1011"/>
                </a:lnTo>
                <a:lnTo>
                  <a:pt x="342" y="1011"/>
                </a:lnTo>
                <a:lnTo>
                  <a:pt x="347" y="1012"/>
                </a:lnTo>
                <a:lnTo>
                  <a:pt x="359" y="1016"/>
                </a:lnTo>
                <a:lnTo>
                  <a:pt x="377" y="1019"/>
                </a:lnTo>
                <a:lnTo>
                  <a:pt x="388" y="1021"/>
                </a:lnTo>
                <a:lnTo>
                  <a:pt x="400" y="1021"/>
                </a:lnTo>
                <a:lnTo>
                  <a:pt x="400" y="1021"/>
                </a:lnTo>
                <a:lnTo>
                  <a:pt x="411" y="1021"/>
                </a:lnTo>
                <a:lnTo>
                  <a:pt x="421" y="1018"/>
                </a:lnTo>
                <a:lnTo>
                  <a:pt x="430" y="1017"/>
                </a:lnTo>
                <a:lnTo>
                  <a:pt x="437" y="1013"/>
                </a:lnTo>
                <a:lnTo>
                  <a:pt x="442" y="1010"/>
                </a:lnTo>
                <a:lnTo>
                  <a:pt x="447" y="1004"/>
                </a:lnTo>
                <a:lnTo>
                  <a:pt x="451" y="999"/>
                </a:lnTo>
                <a:lnTo>
                  <a:pt x="454" y="991"/>
                </a:lnTo>
                <a:lnTo>
                  <a:pt x="454" y="991"/>
                </a:lnTo>
                <a:lnTo>
                  <a:pt x="459" y="978"/>
                </a:lnTo>
                <a:lnTo>
                  <a:pt x="463" y="967"/>
                </a:lnTo>
                <a:lnTo>
                  <a:pt x="464" y="957"/>
                </a:lnTo>
                <a:lnTo>
                  <a:pt x="464" y="957"/>
                </a:lnTo>
                <a:lnTo>
                  <a:pt x="470" y="955"/>
                </a:lnTo>
                <a:lnTo>
                  <a:pt x="479" y="952"/>
                </a:lnTo>
                <a:lnTo>
                  <a:pt x="479" y="952"/>
                </a:lnTo>
                <a:lnTo>
                  <a:pt x="482" y="947"/>
                </a:lnTo>
                <a:lnTo>
                  <a:pt x="484" y="945"/>
                </a:lnTo>
                <a:lnTo>
                  <a:pt x="484" y="942"/>
                </a:lnTo>
                <a:lnTo>
                  <a:pt x="484" y="942"/>
                </a:lnTo>
                <a:lnTo>
                  <a:pt x="484" y="941"/>
                </a:lnTo>
                <a:lnTo>
                  <a:pt x="484" y="940"/>
                </a:lnTo>
                <a:lnTo>
                  <a:pt x="487" y="938"/>
                </a:lnTo>
                <a:lnTo>
                  <a:pt x="496" y="930"/>
                </a:lnTo>
                <a:lnTo>
                  <a:pt x="508" y="918"/>
                </a:lnTo>
                <a:lnTo>
                  <a:pt x="508" y="918"/>
                </a:lnTo>
                <a:lnTo>
                  <a:pt x="521" y="903"/>
                </a:lnTo>
                <a:lnTo>
                  <a:pt x="530" y="891"/>
                </a:lnTo>
                <a:lnTo>
                  <a:pt x="537" y="879"/>
                </a:lnTo>
                <a:lnTo>
                  <a:pt x="562" y="879"/>
                </a:lnTo>
                <a:lnTo>
                  <a:pt x="562" y="879"/>
                </a:lnTo>
                <a:lnTo>
                  <a:pt x="565" y="935"/>
                </a:lnTo>
                <a:lnTo>
                  <a:pt x="569" y="974"/>
                </a:lnTo>
                <a:lnTo>
                  <a:pt x="570" y="989"/>
                </a:lnTo>
                <a:lnTo>
                  <a:pt x="571" y="996"/>
                </a:lnTo>
                <a:lnTo>
                  <a:pt x="571" y="996"/>
                </a:lnTo>
                <a:lnTo>
                  <a:pt x="573" y="999"/>
                </a:lnTo>
                <a:lnTo>
                  <a:pt x="576" y="1001"/>
                </a:lnTo>
                <a:lnTo>
                  <a:pt x="582" y="1004"/>
                </a:lnTo>
                <a:lnTo>
                  <a:pt x="591" y="1006"/>
                </a:lnTo>
                <a:lnTo>
                  <a:pt x="591" y="1006"/>
                </a:lnTo>
                <a:lnTo>
                  <a:pt x="597" y="1021"/>
                </a:lnTo>
                <a:lnTo>
                  <a:pt x="606" y="1038"/>
                </a:lnTo>
                <a:lnTo>
                  <a:pt x="618" y="1057"/>
                </a:lnTo>
                <a:lnTo>
                  <a:pt x="625" y="1068"/>
                </a:lnTo>
                <a:lnTo>
                  <a:pt x="634" y="1079"/>
                </a:lnTo>
                <a:lnTo>
                  <a:pt x="644" y="1090"/>
                </a:lnTo>
                <a:lnTo>
                  <a:pt x="653" y="1101"/>
                </a:lnTo>
                <a:lnTo>
                  <a:pt x="666" y="1111"/>
                </a:lnTo>
                <a:lnTo>
                  <a:pt x="679" y="1121"/>
                </a:lnTo>
                <a:lnTo>
                  <a:pt x="692" y="1131"/>
                </a:lnTo>
                <a:lnTo>
                  <a:pt x="708" y="1138"/>
                </a:lnTo>
                <a:lnTo>
                  <a:pt x="708" y="1138"/>
                </a:lnTo>
                <a:lnTo>
                  <a:pt x="724" y="1144"/>
                </a:lnTo>
                <a:lnTo>
                  <a:pt x="739" y="1149"/>
                </a:lnTo>
                <a:lnTo>
                  <a:pt x="755" y="1153"/>
                </a:lnTo>
                <a:lnTo>
                  <a:pt x="768" y="1155"/>
                </a:lnTo>
                <a:lnTo>
                  <a:pt x="783" y="1155"/>
                </a:lnTo>
                <a:lnTo>
                  <a:pt x="796" y="1154"/>
                </a:lnTo>
                <a:lnTo>
                  <a:pt x="808" y="1151"/>
                </a:lnTo>
                <a:lnTo>
                  <a:pt x="821" y="1148"/>
                </a:lnTo>
                <a:lnTo>
                  <a:pt x="833" y="1144"/>
                </a:lnTo>
                <a:lnTo>
                  <a:pt x="845" y="1138"/>
                </a:lnTo>
                <a:lnTo>
                  <a:pt x="856" y="1132"/>
                </a:lnTo>
                <a:lnTo>
                  <a:pt x="866" y="1123"/>
                </a:lnTo>
                <a:lnTo>
                  <a:pt x="877" y="1115"/>
                </a:lnTo>
                <a:lnTo>
                  <a:pt x="885" y="1105"/>
                </a:lnTo>
                <a:lnTo>
                  <a:pt x="895" y="1095"/>
                </a:lnTo>
                <a:lnTo>
                  <a:pt x="904" y="1084"/>
                </a:lnTo>
                <a:lnTo>
                  <a:pt x="904" y="1084"/>
                </a:lnTo>
                <a:lnTo>
                  <a:pt x="911" y="1072"/>
                </a:lnTo>
                <a:lnTo>
                  <a:pt x="918" y="1060"/>
                </a:lnTo>
                <a:lnTo>
                  <a:pt x="925" y="1048"/>
                </a:lnTo>
                <a:lnTo>
                  <a:pt x="929" y="1034"/>
                </a:lnTo>
                <a:lnTo>
                  <a:pt x="934" y="1019"/>
                </a:lnTo>
                <a:lnTo>
                  <a:pt x="938" y="1006"/>
                </a:lnTo>
                <a:lnTo>
                  <a:pt x="944" y="977"/>
                </a:lnTo>
                <a:lnTo>
                  <a:pt x="947" y="947"/>
                </a:lnTo>
                <a:lnTo>
                  <a:pt x="949" y="919"/>
                </a:lnTo>
                <a:lnTo>
                  <a:pt x="949" y="894"/>
                </a:lnTo>
                <a:lnTo>
                  <a:pt x="948" y="869"/>
                </a:lnTo>
                <a:lnTo>
                  <a:pt x="948" y="869"/>
                </a:lnTo>
                <a:lnTo>
                  <a:pt x="947" y="858"/>
                </a:lnTo>
                <a:lnTo>
                  <a:pt x="944" y="846"/>
                </a:lnTo>
                <a:lnTo>
                  <a:pt x="940" y="834"/>
                </a:lnTo>
                <a:lnTo>
                  <a:pt x="936" y="822"/>
                </a:lnTo>
                <a:lnTo>
                  <a:pt x="925" y="797"/>
                </a:lnTo>
                <a:lnTo>
                  <a:pt x="910" y="774"/>
                </a:lnTo>
                <a:lnTo>
                  <a:pt x="895" y="752"/>
                </a:lnTo>
                <a:lnTo>
                  <a:pt x="879" y="732"/>
                </a:lnTo>
                <a:lnTo>
                  <a:pt x="863" y="715"/>
                </a:lnTo>
                <a:lnTo>
                  <a:pt x="850" y="703"/>
                </a:lnTo>
                <a:lnTo>
                  <a:pt x="850" y="703"/>
                </a:lnTo>
                <a:lnTo>
                  <a:pt x="828" y="686"/>
                </a:lnTo>
                <a:lnTo>
                  <a:pt x="811" y="675"/>
                </a:lnTo>
                <a:lnTo>
                  <a:pt x="801" y="670"/>
                </a:lnTo>
                <a:lnTo>
                  <a:pt x="796" y="669"/>
                </a:lnTo>
                <a:lnTo>
                  <a:pt x="796" y="669"/>
                </a:lnTo>
                <a:lnTo>
                  <a:pt x="795" y="669"/>
                </a:lnTo>
                <a:lnTo>
                  <a:pt x="795" y="668"/>
                </a:lnTo>
                <a:lnTo>
                  <a:pt x="795" y="664"/>
                </a:lnTo>
                <a:lnTo>
                  <a:pt x="796" y="659"/>
                </a:lnTo>
                <a:lnTo>
                  <a:pt x="796" y="659"/>
                </a:lnTo>
                <a:lnTo>
                  <a:pt x="800" y="657"/>
                </a:lnTo>
                <a:lnTo>
                  <a:pt x="808" y="652"/>
                </a:lnTo>
                <a:lnTo>
                  <a:pt x="816" y="643"/>
                </a:lnTo>
                <a:lnTo>
                  <a:pt x="819" y="640"/>
                </a:lnTo>
                <a:lnTo>
                  <a:pt x="821" y="635"/>
                </a:lnTo>
                <a:lnTo>
                  <a:pt x="821" y="635"/>
                </a:lnTo>
                <a:lnTo>
                  <a:pt x="822" y="627"/>
                </a:lnTo>
                <a:lnTo>
                  <a:pt x="821" y="623"/>
                </a:lnTo>
                <a:lnTo>
                  <a:pt x="821" y="620"/>
                </a:lnTo>
                <a:lnTo>
                  <a:pt x="835" y="610"/>
                </a:lnTo>
                <a:lnTo>
                  <a:pt x="835" y="610"/>
                </a:lnTo>
                <a:lnTo>
                  <a:pt x="833" y="508"/>
                </a:lnTo>
                <a:lnTo>
                  <a:pt x="830" y="437"/>
                </a:lnTo>
                <a:lnTo>
                  <a:pt x="828" y="414"/>
                </a:lnTo>
                <a:lnTo>
                  <a:pt x="827" y="408"/>
                </a:lnTo>
                <a:lnTo>
                  <a:pt x="826" y="405"/>
                </a:lnTo>
                <a:lnTo>
                  <a:pt x="826" y="405"/>
                </a:lnTo>
                <a:lnTo>
                  <a:pt x="806" y="406"/>
                </a:lnTo>
                <a:lnTo>
                  <a:pt x="769" y="405"/>
                </a:lnTo>
                <a:lnTo>
                  <a:pt x="718" y="405"/>
                </a:lnTo>
                <a:lnTo>
                  <a:pt x="718" y="405"/>
                </a:lnTo>
                <a:lnTo>
                  <a:pt x="708" y="399"/>
                </a:lnTo>
                <a:lnTo>
                  <a:pt x="686" y="383"/>
                </a:lnTo>
                <a:lnTo>
                  <a:pt x="673" y="375"/>
                </a:lnTo>
                <a:lnTo>
                  <a:pt x="662" y="366"/>
                </a:lnTo>
                <a:lnTo>
                  <a:pt x="655" y="357"/>
                </a:lnTo>
                <a:lnTo>
                  <a:pt x="651" y="354"/>
                </a:lnTo>
                <a:lnTo>
                  <a:pt x="650" y="351"/>
                </a:lnTo>
                <a:lnTo>
                  <a:pt x="650" y="351"/>
                </a:lnTo>
                <a:lnTo>
                  <a:pt x="641" y="323"/>
                </a:lnTo>
                <a:lnTo>
                  <a:pt x="637" y="310"/>
                </a:lnTo>
                <a:lnTo>
                  <a:pt x="635" y="303"/>
                </a:lnTo>
                <a:lnTo>
                  <a:pt x="635" y="303"/>
                </a:lnTo>
                <a:lnTo>
                  <a:pt x="630" y="293"/>
                </a:lnTo>
                <a:lnTo>
                  <a:pt x="628" y="289"/>
                </a:lnTo>
                <a:lnTo>
                  <a:pt x="626" y="288"/>
                </a:lnTo>
                <a:lnTo>
                  <a:pt x="625" y="288"/>
                </a:lnTo>
                <a:lnTo>
                  <a:pt x="625" y="288"/>
                </a:lnTo>
                <a:lnTo>
                  <a:pt x="619" y="289"/>
                </a:lnTo>
                <a:lnTo>
                  <a:pt x="617" y="293"/>
                </a:lnTo>
                <a:lnTo>
                  <a:pt x="615" y="298"/>
                </a:lnTo>
                <a:lnTo>
                  <a:pt x="615" y="298"/>
                </a:lnTo>
                <a:lnTo>
                  <a:pt x="614" y="305"/>
                </a:lnTo>
                <a:lnTo>
                  <a:pt x="615" y="311"/>
                </a:lnTo>
                <a:lnTo>
                  <a:pt x="615" y="317"/>
                </a:lnTo>
                <a:lnTo>
                  <a:pt x="615" y="317"/>
                </a:lnTo>
                <a:lnTo>
                  <a:pt x="614" y="315"/>
                </a:lnTo>
                <a:lnTo>
                  <a:pt x="609" y="310"/>
                </a:lnTo>
                <a:lnTo>
                  <a:pt x="606" y="309"/>
                </a:lnTo>
                <a:lnTo>
                  <a:pt x="603" y="307"/>
                </a:lnTo>
                <a:lnTo>
                  <a:pt x="600" y="309"/>
                </a:lnTo>
                <a:lnTo>
                  <a:pt x="596" y="312"/>
                </a:lnTo>
                <a:lnTo>
                  <a:pt x="596" y="312"/>
                </a:lnTo>
                <a:lnTo>
                  <a:pt x="591" y="320"/>
                </a:lnTo>
                <a:lnTo>
                  <a:pt x="589" y="325"/>
                </a:lnTo>
                <a:lnTo>
                  <a:pt x="586" y="337"/>
                </a:lnTo>
                <a:lnTo>
                  <a:pt x="586" y="337"/>
                </a:lnTo>
                <a:lnTo>
                  <a:pt x="580" y="353"/>
                </a:lnTo>
                <a:lnTo>
                  <a:pt x="576" y="361"/>
                </a:lnTo>
                <a:lnTo>
                  <a:pt x="576" y="361"/>
                </a:lnTo>
                <a:lnTo>
                  <a:pt x="562" y="361"/>
                </a:lnTo>
                <a:lnTo>
                  <a:pt x="549" y="362"/>
                </a:lnTo>
                <a:lnTo>
                  <a:pt x="537" y="361"/>
                </a:lnTo>
                <a:lnTo>
                  <a:pt x="537" y="361"/>
                </a:lnTo>
                <a:lnTo>
                  <a:pt x="529" y="360"/>
                </a:lnTo>
                <a:lnTo>
                  <a:pt x="523" y="361"/>
                </a:lnTo>
                <a:lnTo>
                  <a:pt x="518" y="361"/>
                </a:lnTo>
                <a:lnTo>
                  <a:pt x="518" y="361"/>
                </a:lnTo>
                <a:lnTo>
                  <a:pt x="515" y="360"/>
                </a:lnTo>
                <a:lnTo>
                  <a:pt x="510" y="356"/>
                </a:lnTo>
                <a:lnTo>
                  <a:pt x="508" y="353"/>
                </a:lnTo>
                <a:lnTo>
                  <a:pt x="506" y="349"/>
                </a:lnTo>
                <a:lnTo>
                  <a:pt x="504" y="343"/>
                </a:lnTo>
                <a:lnTo>
                  <a:pt x="503" y="337"/>
                </a:lnTo>
                <a:lnTo>
                  <a:pt x="503" y="337"/>
                </a:lnTo>
                <a:lnTo>
                  <a:pt x="502" y="306"/>
                </a:lnTo>
                <a:lnTo>
                  <a:pt x="501" y="293"/>
                </a:lnTo>
                <a:lnTo>
                  <a:pt x="498" y="283"/>
                </a:lnTo>
                <a:lnTo>
                  <a:pt x="498" y="283"/>
                </a:lnTo>
                <a:lnTo>
                  <a:pt x="488" y="252"/>
                </a:lnTo>
                <a:lnTo>
                  <a:pt x="482" y="234"/>
                </a:lnTo>
                <a:lnTo>
                  <a:pt x="479" y="224"/>
                </a:lnTo>
                <a:lnTo>
                  <a:pt x="479" y="224"/>
                </a:lnTo>
                <a:lnTo>
                  <a:pt x="474" y="217"/>
                </a:lnTo>
                <a:lnTo>
                  <a:pt x="469" y="210"/>
                </a:lnTo>
                <a:lnTo>
                  <a:pt x="469" y="210"/>
                </a:lnTo>
                <a:lnTo>
                  <a:pt x="464" y="202"/>
                </a:lnTo>
                <a:lnTo>
                  <a:pt x="460" y="200"/>
                </a:lnTo>
                <a:lnTo>
                  <a:pt x="454" y="195"/>
                </a:lnTo>
                <a:lnTo>
                  <a:pt x="454" y="195"/>
                </a:lnTo>
                <a:lnTo>
                  <a:pt x="451" y="191"/>
                </a:lnTo>
                <a:lnTo>
                  <a:pt x="449" y="189"/>
                </a:lnTo>
                <a:lnTo>
                  <a:pt x="447" y="186"/>
                </a:lnTo>
                <a:lnTo>
                  <a:pt x="440" y="185"/>
                </a:lnTo>
                <a:lnTo>
                  <a:pt x="440" y="185"/>
                </a:lnTo>
                <a:lnTo>
                  <a:pt x="421" y="182"/>
                </a:lnTo>
                <a:lnTo>
                  <a:pt x="415" y="180"/>
                </a:lnTo>
                <a:lnTo>
                  <a:pt x="415" y="171"/>
                </a:lnTo>
                <a:lnTo>
                  <a:pt x="415" y="171"/>
                </a:lnTo>
                <a:lnTo>
                  <a:pt x="418" y="172"/>
                </a:lnTo>
                <a:lnTo>
                  <a:pt x="421" y="172"/>
                </a:lnTo>
                <a:lnTo>
                  <a:pt x="425" y="172"/>
                </a:lnTo>
                <a:lnTo>
                  <a:pt x="429" y="172"/>
                </a:lnTo>
                <a:lnTo>
                  <a:pt x="431" y="169"/>
                </a:lnTo>
                <a:lnTo>
                  <a:pt x="435" y="166"/>
                </a:lnTo>
                <a:lnTo>
                  <a:pt x="435" y="166"/>
                </a:lnTo>
                <a:lnTo>
                  <a:pt x="441" y="155"/>
                </a:lnTo>
                <a:lnTo>
                  <a:pt x="448" y="141"/>
                </a:lnTo>
                <a:lnTo>
                  <a:pt x="452" y="128"/>
                </a:lnTo>
                <a:lnTo>
                  <a:pt x="454" y="117"/>
                </a:lnTo>
                <a:lnTo>
                  <a:pt x="454" y="117"/>
                </a:lnTo>
                <a:lnTo>
                  <a:pt x="454" y="110"/>
                </a:lnTo>
                <a:lnTo>
                  <a:pt x="453" y="102"/>
                </a:lnTo>
                <a:lnTo>
                  <a:pt x="453" y="97"/>
                </a:lnTo>
                <a:lnTo>
                  <a:pt x="454" y="92"/>
                </a:lnTo>
                <a:lnTo>
                  <a:pt x="454" y="92"/>
                </a:lnTo>
                <a:lnTo>
                  <a:pt x="464" y="80"/>
                </a:lnTo>
                <a:lnTo>
                  <a:pt x="468" y="74"/>
                </a:lnTo>
                <a:lnTo>
                  <a:pt x="469" y="70"/>
                </a:lnTo>
                <a:lnTo>
                  <a:pt x="469" y="68"/>
                </a:lnTo>
                <a:lnTo>
                  <a:pt x="469" y="68"/>
                </a:lnTo>
                <a:lnTo>
                  <a:pt x="469" y="62"/>
                </a:lnTo>
                <a:lnTo>
                  <a:pt x="469" y="55"/>
                </a:lnTo>
                <a:lnTo>
                  <a:pt x="470" y="46"/>
                </a:lnTo>
                <a:lnTo>
                  <a:pt x="470" y="42"/>
                </a:lnTo>
                <a:lnTo>
                  <a:pt x="469" y="39"/>
                </a:lnTo>
                <a:lnTo>
                  <a:pt x="469" y="39"/>
                </a:lnTo>
                <a:lnTo>
                  <a:pt x="464" y="27"/>
                </a:lnTo>
                <a:lnTo>
                  <a:pt x="463" y="20"/>
                </a:lnTo>
                <a:lnTo>
                  <a:pt x="459" y="14"/>
                </a:lnTo>
                <a:lnTo>
                  <a:pt x="459" y="14"/>
                </a:lnTo>
                <a:lnTo>
                  <a:pt x="454" y="8"/>
                </a:lnTo>
                <a:lnTo>
                  <a:pt x="451" y="3"/>
                </a:lnTo>
                <a:lnTo>
                  <a:pt x="444" y="0"/>
                </a:lnTo>
                <a:lnTo>
                  <a:pt x="444" y="5"/>
                </a:lnTo>
                <a:lnTo>
                  <a:pt x="431" y="0"/>
                </a:lnTo>
                <a:lnTo>
                  <a:pt x="430" y="0"/>
                </a:lnTo>
                <a:lnTo>
                  <a:pt x="420" y="0"/>
                </a:lnTo>
                <a:lnTo>
                  <a:pt x="420" y="9"/>
                </a:lnTo>
                <a:lnTo>
                  <a:pt x="420" y="9"/>
                </a:lnTo>
                <a:lnTo>
                  <a:pt x="391" y="5"/>
                </a:lnTo>
                <a:lnTo>
                  <a:pt x="391" y="5"/>
                </a:lnTo>
                <a:lnTo>
                  <a:pt x="386" y="5"/>
                </a:lnTo>
                <a:lnTo>
                  <a:pt x="380" y="7"/>
                </a:lnTo>
                <a:lnTo>
                  <a:pt x="374" y="11"/>
                </a:lnTo>
                <a:lnTo>
                  <a:pt x="366" y="14"/>
                </a:lnTo>
                <a:lnTo>
                  <a:pt x="366" y="14"/>
                </a:lnTo>
                <a:lnTo>
                  <a:pt x="354" y="19"/>
                </a:lnTo>
                <a:lnTo>
                  <a:pt x="347" y="24"/>
                </a:lnTo>
                <a:lnTo>
                  <a:pt x="347" y="24"/>
                </a:lnTo>
                <a:lnTo>
                  <a:pt x="345" y="25"/>
                </a:lnTo>
                <a:lnTo>
                  <a:pt x="345" y="27"/>
                </a:lnTo>
                <a:lnTo>
                  <a:pt x="344" y="29"/>
                </a:lnTo>
                <a:lnTo>
                  <a:pt x="342" y="34"/>
                </a:lnTo>
                <a:lnTo>
                  <a:pt x="342" y="34"/>
                </a:lnTo>
                <a:lnTo>
                  <a:pt x="338" y="41"/>
                </a:lnTo>
                <a:lnTo>
                  <a:pt x="336" y="48"/>
                </a:lnTo>
                <a:lnTo>
                  <a:pt x="332" y="63"/>
                </a:lnTo>
                <a:lnTo>
                  <a:pt x="332" y="63"/>
                </a:lnTo>
                <a:lnTo>
                  <a:pt x="332" y="69"/>
                </a:lnTo>
                <a:lnTo>
                  <a:pt x="332" y="75"/>
                </a:lnTo>
                <a:lnTo>
                  <a:pt x="333" y="79"/>
                </a:lnTo>
                <a:lnTo>
                  <a:pt x="332" y="83"/>
                </a:lnTo>
                <a:lnTo>
                  <a:pt x="332" y="83"/>
                </a:lnTo>
                <a:close/>
                <a:moveTo>
                  <a:pt x="532" y="762"/>
                </a:moveTo>
                <a:lnTo>
                  <a:pt x="532" y="762"/>
                </a:lnTo>
                <a:lnTo>
                  <a:pt x="530" y="787"/>
                </a:lnTo>
                <a:lnTo>
                  <a:pt x="529" y="806"/>
                </a:lnTo>
                <a:lnTo>
                  <a:pt x="528" y="815"/>
                </a:lnTo>
                <a:lnTo>
                  <a:pt x="523" y="825"/>
                </a:lnTo>
                <a:lnTo>
                  <a:pt x="503" y="825"/>
                </a:lnTo>
                <a:lnTo>
                  <a:pt x="503" y="772"/>
                </a:lnTo>
                <a:lnTo>
                  <a:pt x="532" y="762"/>
                </a:lnTo>
                <a:close/>
                <a:moveTo>
                  <a:pt x="655" y="737"/>
                </a:moveTo>
                <a:lnTo>
                  <a:pt x="655" y="737"/>
                </a:lnTo>
                <a:lnTo>
                  <a:pt x="656" y="739"/>
                </a:lnTo>
                <a:lnTo>
                  <a:pt x="657" y="742"/>
                </a:lnTo>
                <a:lnTo>
                  <a:pt x="659" y="757"/>
                </a:lnTo>
                <a:lnTo>
                  <a:pt x="666" y="776"/>
                </a:lnTo>
                <a:lnTo>
                  <a:pt x="669" y="786"/>
                </a:lnTo>
                <a:lnTo>
                  <a:pt x="674" y="796"/>
                </a:lnTo>
                <a:lnTo>
                  <a:pt x="674" y="796"/>
                </a:lnTo>
                <a:lnTo>
                  <a:pt x="681" y="806"/>
                </a:lnTo>
                <a:lnTo>
                  <a:pt x="690" y="818"/>
                </a:lnTo>
                <a:lnTo>
                  <a:pt x="711" y="841"/>
                </a:lnTo>
                <a:lnTo>
                  <a:pt x="738" y="869"/>
                </a:lnTo>
                <a:lnTo>
                  <a:pt x="738" y="869"/>
                </a:lnTo>
                <a:lnTo>
                  <a:pt x="738" y="870"/>
                </a:lnTo>
                <a:lnTo>
                  <a:pt x="738" y="870"/>
                </a:lnTo>
                <a:lnTo>
                  <a:pt x="735" y="872"/>
                </a:lnTo>
                <a:lnTo>
                  <a:pt x="732" y="873"/>
                </a:lnTo>
                <a:lnTo>
                  <a:pt x="728" y="874"/>
                </a:lnTo>
                <a:lnTo>
                  <a:pt x="728" y="874"/>
                </a:lnTo>
                <a:lnTo>
                  <a:pt x="722" y="880"/>
                </a:lnTo>
                <a:lnTo>
                  <a:pt x="718" y="884"/>
                </a:lnTo>
                <a:lnTo>
                  <a:pt x="718" y="884"/>
                </a:lnTo>
                <a:lnTo>
                  <a:pt x="702" y="870"/>
                </a:lnTo>
                <a:lnTo>
                  <a:pt x="689" y="856"/>
                </a:lnTo>
                <a:lnTo>
                  <a:pt x="674" y="840"/>
                </a:lnTo>
                <a:lnTo>
                  <a:pt x="674" y="840"/>
                </a:lnTo>
                <a:lnTo>
                  <a:pt x="668" y="830"/>
                </a:lnTo>
                <a:lnTo>
                  <a:pt x="662" y="817"/>
                </a:lnTo>
                <a:lnTo>
                  <a:pt x="656" y="802"/>
                </a:lnTo>
                <a:lnTo>
                  <a:pt x="651" y="786"/>
                </a:lnTo>
                <a:lnTo>
                  <a:pt x="642" y="761"/>
                </a:lnTo>
                <a:lnTo>
                  <a:pt x="640" y="747"/>
                </a:lnTo>
                <a:lnTo>
                  <a:pt x="640" y="747"/>
                </a:lnTo>
                <a:lnTo>
                  <a:pt x="640" y="746"/>
                </a:lnTo>
                <a:lnTo>
                  <a:pt x="641" y="743"/>
                </a:lnTo>
                <a:lnTo>
                  <a:pt x="646" y="741"/>
                </a:lnTo>
                <a:lnTo>
                  <a:pt x="655" y="737"/>
                </a:lnTo>
                <a:lnTo>
                  <a:pt x="655" y="737"/>
                </a:lnTo>
                <a:close/>
                <a:moveTo>
                  <a:pt x="625" y="772"/>
                </a:moveTo>
                <a:lnTo>
                  <a:pt x="625" y="772"/>
                </a:lnTo>
                <a:lnTo>
                  <a:pt x="629" y="783"/>
                </a:lnTo>
                <a:lnTo>
                  <a:pt x="635" y="800"/>
                </a:lnTo>
                <a:lnTo>
                  <a:pt x="650" y="830"/>
                </a:lnTo>
                <a:lnTo>
                  <a:pt x="650" y="830"/>
                </a:lnTo>
                <a:lnTo>
                  <a:pt x="663" y="857"/>
                </a:lnTo>
                <a:lnTo>
                  <a:pt x="673" y="873"/>
                </a:lnTo>
                <a:lnTo>
                  <a:pt x="684" y="889"/>
                </a:lnTo>
                <a:lnTo>
                  <a:pt x="684" y="889"/>
                </a:lnTo>
                <a:lnTo>
                  <a:pt x="690" y="896"/>
                </a:lnTo>
                <a:lnTo>
                  <a:pt x="696" y="902"/>
                </a:lnTo>
                <a:lnTo>
                  <a:pt x="708" y="912"/>
                </a:lnTo>
                <a:lnTo>
                  <a:pt x="718" y="918"/>
                </a:lnTo>
                <a:lnTo>
                  <a:pt x="723" y="923"/>
                </a:lnTo>
                <a:lnTo>
                  <a:pt x="723" y="923"/>
                </a:lnTo>
                <a:lnTo>
                  <a:pt x="724" y="928"/>
                </a:lnTo>
                <a:lnTo>
                  <a:pt x="724" y="932"/>
                </a:lnTo>
                <a:lnTo>
                  <a:pt x="727" y="934"/>
                </a:lnTo>
                <a:lnTo>
                  <a:pt x="729" y="938"/>
                </a:lnTo>
                <a:lnTo>
                  <a:pt x="733" y="941"/>
                </a:lnTo>
                <a:lnTo>
                  <a:pt x="739" y="945"/>
                </a:lnTo>
                <a:lnTo>
                  <a:pt x="747" y="947"/>
                </a:lnTo>
                <a:lnTo>
                  <a:pt x="747" y="947"/>
                </a:lnTo>
                <a:lnTo>
                  <a:pt x="756" y="949"/>
                </a:lnTo>
                <a:lnTo>
                  <a:pt x="763" y="950"/>
                </a:lnTo>
                <a:lnTo>
                  <a:pt x="769" y="949"/>
                </a:lnTo>
                <a:lnTo>
                  <a:pt x="773" y="947"/>
                </a:lnTo>
                <a:lnTo>
                  <a:pt x="777" y="946"/>
                </a:lnTo>
                <a:lnTo>
                  <a:pt x="780" y="944"/>
                </a:lnTo>
                <a:lnTo>
                  <a:pt x="786" y="938"/>
                </a:lnTo>
                <a:lnTo>
                  <a:pt x="786" y="938"/>
                </a:lnTo>
                <a:lnTo>
                  <a:pt x="790" y="934"/>
                </a:lnTo>
                <a:lnTo>
                  <a:pt x="793" y="928"/>
                </a:lnTo>
                <a:lnTo>
                  <a:pt x="797" y="916"/>
                </a:lnTo>
                <a:lnTo>
                  <a:pt x="799" y="908"/>
                </a:lnTo>
                <a:lnTo>
                  <a:pt x="800" y="902"/>
                </a:lnTo>
                <a:lnTo>
                  <a:pt x="799" y="897"/>
                </a:lnTo>
                <a:lnTo>
                  <a:pt x="796" y="894"/>
                </a:lnTo>
                <a:lnTo>
                  <a:pt x="796" y="894"/>
                </a:lnTo>
                <a:lnTo>
                  <a:pt x="789" y="889"/>
                </a:lnTo>
                <a:lnTo>
                  <a:pt x="783" y="885"/>
                </a:lnTo>
                <a:lnTo>
                  <a:pt x="778" y="881"/>
                </a:lnTo>
                <a:lnTo>
                  <a:pt x="777" y="880"/>
                </a:lnTo>
                <a:lnTo>
                  <a:pt x="777" y="879"/>
                </a:lnTo>
                <a:lnTo>
                  <a:pt x="777" y="879"/>
                </a:lnTo>
                <a:lnTo>
                  <a:pt x="778" y="850"/>
                </a:lnTo>
                <a:lnTo>
                  <a:pt x="779" y="790"/>
                </a:lnTo>
                <a:lnTo>
                  <a:pt x="780" y="730"/>
                </a:lnTo>
                <a:lnTo>
                  <a:pt x="782" y="703"/>
                </a:lnTo>
                <a:lnTo>
                  <a:pt x="782" y="703"/>
                </a:lnTo>
                <a:lnTo>
                  <a:pt x="793" y="708"/>
                </a:lnTo>
                <a:lnTo>
                  <a:pt x="805" y="714"/>
                </a:lnTo>
                <a:lnTo>
                  <a:pt x="818" y="724"/>
                </a:lnTo>
                <a:lnTo>
                  <a:pt x="835" y="739"/>
                </a:lnTo>
                <a:lnTo>
                  <a:pt x="844" y="747"/>
                </a:lnTo>
                <a:lnTo>
                  <a:pt x="852" y="757"/>
                </a:lnTo>
                <a:lnTo>
                  <a:pt x="860" y="768"/>
                </a:lnTo>
                <a:lnTo>
                  <a:pt x="868" y="781"/>
                </a:lnTo>
                <a:lnTo>
                  <a:pt x="877" y="795"/>
                </a:lnTo>
                <a:lnTo>
                  <a:pt x="884" y="811"/>
                </a:lnTo>
                <a:lnTo>
                  <a:pt x="884" y="811"/>
                </a:lnTo>
                <a:lnTo>
                  <a:pt x="892" y="828"/>
                </a:lnTo>
                <a:lnTo>
                  <a:pt x="896" y="845"/>
                </a:lnTo>
                <a:lnTo>
                  <a:pt x="901" y="863"/>
                </a:lnTo>
                <a:lnTo>
                  <a:pt x="905" y="881"/>
                </a:lnTo>
                <a:lnTo>
                  <a:pt x="907" y="900"/>
                </a:lnTo>
                <a:lnTo>
                  <a:pt x="909" y="918"/>
                </a:lnTo>
                <a:lnTo>
                  <a:pt x="910" y="938"/>
                </a:lnTo>
                <a:lnTo>
                  <a:pt x="909" y="955"/>
                </a:lnTo>
                <a:lnTo>
                  <a:pt x="907" y="973"/>
                </a:lnTo>
                <a:lnTo>
                  <a:pt x="905" y="990"/>
                </a:lnTo>
                <a:lnTo>
                  <a:pt x="903" y="1007"/>
                </a:lnTo>
                <a:lnTo>
                  <a:pt x="899" y="1023"/>
                </a:lnTo>
                <a:lnTo>
                  <a:pt x="894" y="1038"/>
                </a:lnTo>
                <a:lnTo>
                  <a:pt x="888" y="1051"/>
                </a:lnTo>
                <a:lnTo>
                  <a:pt x="882" y="1063"/>
                </a:lnTo>
                <a:lnTo>
                  <a:pt x="874" y="1074"/>
                </a:lnTo>
                <a:lnTo>
                  <a:pt x="874" y="1074"/>
                </a:lnTo>
                <a:lnTo>
                  <a:pt x="866" y="1084"/>
                </a:lnTo>
                <a:lnTo>
                  <a:pt x="857" y="1093"/>
                </a:lnTo>
                <a:lnTo>
                  <a:pt x="848" y="1100"/>
                </a:lnTo>
                <a:lnTo>
                  <a:pt x="838" y="1106"/>
                </a:lnTo>
                <a:lnTo>
                  <a:pt x="827" y="1112"/>
                </a:lnTo>
                <a:lnTo>
                  <a:pt x="816" y="1116"/>
                </a:lnTo>
                <a:lnTo>
                  <a:pt x="804" y="1120"/>
                </a:lnTo>
                <a:lnTo>
                  <a:pt x="793" y="1122"/>
                </a:lnTo>
                <a:lnTo>
                  <a:pt x="782" y="1123"/>
                </a:lnTo>
                <a:lnTo>
                  <a:pt x="769" y="1124"/>
                </a:lnTo>
                <a:lnTo>
                  <a:pt x="758" y="1123"/>
                </a:lnTo>
                <a:lnTo>
                  <a:pt x="749" y="1122"/>
                </a:lnTo>
                <a:lnTo>
                  <a:pt x="739" y="1121"/>
                </a:lnTo>
                <a:lnTo>
                  <a:pt x="729" y="1117"/>
                </a:lnTo>
                <a:lnTo>
                  <a:pt x="721" y="1113"/>
                </a:lnTo>
                <a:lnTo>
                  <a:pt x="713" y="1109"/>
                </a:lnTo>
                <a:lnTo>
                  <a:pt x="713" y="1109"/>
                </a:lnTo>
                <a:lnTo>
                  <a:pt x="700" y="1098"/>
                </a:lnTo>
                <a:lnTo>
                  <a:pt x="685" y="1087"/>
                </a:lnTo>
                <a:lnTo>
                  <a:pt x="672" y="1073"/>
                </a:lnTo>
                <a:lnTo>
                  <a:pt x="658" y="1059"/>
                </a:lnTo>
                <a:lnTo>
                  <a:pt x="646" y="1040"/>
                </a:lnTo>
                <a:lnTo>
                  <a:pt x="634" y="1018"/>
                </a:lnTo>
                <a:lnTo>
                  <a:pt x="622" y="993"/>
                </a:lnTo>
                <a:lnTo>
                  <a:pt x="611" y="962"/>
                </a:lnTo>
                <a:lnTo>
                  <a:pt x="611" y="962"/>
                </a:lnTo>
                <a:lnTo>
                  <a:pt x="606" y="945"/>
                </a:lnTo>
                <a:lnTo>
                  <a:pt x="603" y="928"/>
                </a:lnTo>
                <a:lnTo>
                  <a:pt x="601" y="911"/>
                </a:lnTo>
                <a:lnTo>
                  <a:pt x="601" y="894"/>
                </a:lnTo>
                <a:lnTo>
                  <a:pt x="601" y="877"/>
                </a:lnTo>
                <a:lnTo>
                  <a:pt x="602" y="859"/>
                </a:lnTo>
                <a:lnTo>
                  <a:pt x="607" y="830"/>
                </a:lnTo>
                <a:lnTo>
                  <a:pt x="613" y="804"/>
                </a:lnTo>
                <a:lnTo>
                  <a:pt x="619" y="785"/>
                </a:lnTo>
                <a:lnTo>
                  <a:pt x="623" y="774"/>
                </a:lnTo>
                <a:lnTo>
                  <a:pt x="624" y="772"/>
                </a:lnTo>
                <a:lnTo>
                  <a:pt x="625" y="772"/>
                </a:lnTo>
                <a:lnTo>
                  <a:pt x="625" y="772"/>
                </a:lnTo>
                <a:close/>
                <a:moveTo>
                  <a:pt x="679" y="732"/>
                </a:moveTo>
                <a:lnTo>
                  <a:pt x="703" y="708"/>
                </a:lnTo>
                <a:lnTo>
                  <a:pt x="708" y="806"/>
                </a:lnTo>
                <a:lnTo>
                  <a:pt x="708" y="806"/>
                </a:lnTo>
                <a:lnTo>
                  <a:pt x="705" y="795"/>
                </a:lnTo>
                <a:lnTo>
                  <a:pt x="700" y="784"/>
                </a:lnTo>
                <a:lnTo>
                  <a:pt x="694" y="772"/>
                </a:lnTo>
                <a:lnTo>
                  <a:pt x="694" y="772"/>
                </a:lnTo>
                <a:lnTo>
                  <a:pt x="688" y="758"/>
                </a:lnTo>
                <a:lnTo>
                  <a:pt x="683" y="746"/>
                </a:lnTo>
                <a:lnTo>
                  <a:pt x="679" y="732"/>
                </a:lnTo>
                <a:lnTo>
                  <a:pt x="679" y="732"/>
                </a:lnTo>
                <a:close/>
                <a:moveTo>
                  <a:pt x="718" y="698"/>
                </a:moveTo>
                <a:lnTo>
                  <a:pt x="718" y="698"/>
                </a:lnTo>
                <a:lnTo>
                  <a:pt x="718" y="697"/>
                </a:lnTo>
                <a:lnTo>
                  <a:pt x="721" y="697"/>
                </a:lnTo>
                <a:lnTo>
                  <a:pt x="727" y="697"/>
                </a:lnTo>
                <a:lnTo>
                  <a:pt x="747" y="698"/>
                </a:lnTo>
                <a:lnTo>
                  <a:pt x="747" y="698"/>
                </a:lnTo>
                <a:lnTo>
                  <a:pt x="761" y="698"/>
                </a:lnTo>
                <a:lnTo>
                  <a:pt x="762" y="698"/>
                </a:lnTo>
                <a:lnTo>
                  <a:pt x="767" y="850"/>
                </a:lnTo>
                <a:lnTo>
                  <a:pt x="767" y="850"/>
                </a:lnTo>
                <a:lnTo>
                  <a:pt x="764" y="850"/>
                </a:lnTo>
                <a:lnTo>
                  <a:pt x="757" y="850"/>
                </a:lnTo>
                <a:lnTo>
                  <a:pt x="757" y="850"/>
                </a:lnTo>
                <a:lnTo>
                  <a:pt x="749" y="852"/>
                </a:lnTo>
                <a:lnTo>
                  <a:pt x="743" y="855"/>
                </a:lnTo>
                <a:lnTo>
                  <a:pt x="728" y="840"/>
                </a:lnTo>
                <a:lnTo>
                  <a:pt x="728" y="840"/>
                </a:lnTo>
                <a:lnTo>
                  <a:pt x="723" y="770"/>
                </a:lnTo>
                <a:lnTo>
                  <a:pt x="718" y="698"/>
                </a:lnTo>
                <a:lnTo>
                  <a:pt x="718" y="698"/>
                </a:lnTo>
                <a:close/>
                <a:moveTo>
                  <a:pt x="117" y="952"/>
                </a:moveTo>
                <a:lnTo>
                  <a:pt x="151" y="947"/>
                </a:lnTo>
                <a:lnTo>
                  <a:pt x="151" y="947"/>
                </a:lnTo>
                <a:lnTo>
                  <a:pt x="160" y="956"/>
                </a:lnTo>
                <a:lnTo>
                  <a:pt x="168" y="961"/>
                </a:lnTo>
                <a:lnTo>
                  <a:pt x="172" y="962"/>
                </a:lnTo>
                <a:lnTo>
                  <a:pt x="176" y="962"/>
                </a:lnTo>
                <a:lnTo>
                  <a:pt x="176" y="962"/>
                </a:lnTo>
                <a:lnTo>
                  <a:pt x="178" y="961"/>
                </a:lnTo>
                <a:lnTo>
                  <a:pt x="182" y="958"/>
                </a:lnTo>
                <a:lnTo>
                  <a:pt x="187" y="952"/>
                </a:lnTo>
                <a:lnTo>
                  <a:pt x="190" y="947"/>
                </a:lnTo>
                <a:lnTo>
                  <a:pt x="190" y="947"/>
                </a:lnTo>
                <a:lnTo>
                  <a:pt x="193" y="950"/>
                </a:lnTo>
                <a:lnTo>
                  <a:pt x="199" y="953"/>
                </a:lnTo>
                <a:lnTo>
                  <a:pt x="220" y="964"/>
                </a:lnTo>
                <a:lnTo>
                  <a:pt x="239" y="975"/>
                </a:lnTo>
                <a:lnTo>
                  <a:pt x="249" y="982"/>
                </a:lnTo>
                <a:lnTo>
                  <a:pt x="249" y="982"/>
                </a:lnTo>
                <a:lnTo>
                  <a:pt x="251" y="988"/>
                </a:lnTo>
                <a:lnTo>
                  <a:pt x="254" y="996"/>
                </a:lnTo>
                <a:lnTo>
                  <a:pt x="254" y="996"/>
                </a:lnTo>
                <a:lnTo>
                  <a:pt x="254" y="1005"/>
                </a:lnTo>
                <a:lnTo>
                  <a:pt x="254" y="1011"/>
                </a:lnTo>
                <a:lnTo>
                  <a:pt x="254" y="1011"/>
                </a:lnTo>
                <a:lnTo>
                  <a:pt x="253" y="1011"/>
                </a:lnTo>
                <a:lnTo>
                  <a:pt x="249" y="1010"/>
                </a:lnTo>
                <a:lnTo>
                  <a:pt x="245" y="1012"/>
                </a:lnTo>
                <a:lnTo>
                  <a:pt x="244" y="1013"/>
                </a:lnTo>
                <a:lnTo>
                  <a:pt x="244" y="1016"/>
                </a:lnTo>
                <a:lnTo>
                  <a:pt x="244" y="1030"/>
                </a:lnTo>
                <a:lnTo>
                  <a:pt x="273" y="1040"/>
                </a:lnTo>
                <a:lnTo>
                  <a:pt x="288" y="1055"/>
                </a:lnTo>
                <a:lnTo>
                  <a:pt x="288" y="1055"/>
                </a:lnTo>
                <a:lnTo>
                  <a:pt x="284" y="1060"/>
                </a:lnTo>
                <a:lnTo>
                  <a:pt x="273" y="1070"/>
                </a:lnTo>
                <a:lnTo>
                  <a:pt x="266" y="1076"/>
                </a:lnTo>
                <a:lnTo>
                  <a:pt x="259" y="1081"/>
                </a:lnTo>
                <a:lnTo>
                  <a:pt x="249" y="1083"/>
                </a:lnTo>
                <a:lnTo>
                  <a:pt x="239" y="1084"/>
                </a:lnTo>
                <a:lnTo>
                  <a:pt x="239" y="1084"/>
                </a:lnTo>
                <a:lnTo>
                  <a:pt x="228" y="1083"/>
                </a:lnTo>
                <a:lnTo>
                  <a:pt x="218" y="1081"/>
                </a:lnTo>
                <a:lnTo>
                  <a:pt x="206" y="1078"/>
                </a:lnTo>
                <a:lnTo>
                  <a:pt x="196" y="1073"/>
                </a:lnTo>
                <a:lnTo>
                  <a:pt x="185" y="1067"/>
                </a:lnTo>
                <a:lnTo>
                  <a:pt x="176" y="1061"/>
                </a:lnTo>
                <a:lnTo>
                  <a:pt x="167" y="1054"/>
                </a:lnTo>
                <a:lnTo>
                  <a:pt x="161" y="1045"/>
                </a:lnTo>
                <a:lnTo>
                  <a:pt x="161" y="1045"/>
                </a:lnTo>
                <a:lnTo>
                  <a:pt x="155" y="1034"/>
                </a:lnTo>
                <a:lnTo>
                  <a:pt x="148" y="1021"/>
                </a:lnTo>
                <a:lnTo>
                  <a:pt x="133" y="990"/>
                </a:lnTo>
                <a:lnTo>
                  <a:pt x="117" y="952"/>
                </a:lnTo>
                <a:lnTo>
                  <a:pt x="117" y="952"/>
                </a:lnTo>
                <a:close/>
                <a:moveTo>
                  <a:pt x="112" y="928"/>
                </a:moveTo>
                <a:lnTo>
                  <a:pt x="112" y="928"/>
                </a:lnTo>
                <a:lnTo>
                  <a:pt x="111" y="917"/>
                </a:lnTo>
                <a:lnTo>
                  <a:pt x="107" y="890"/>
                </a:lnTo>
                <a:lnTo>
                  <a:pt x="105" y="857"/>
                </a:lnTo>
                <a:lnTo>
                  <a:pt x="106" y="842"/>
                </a:lnTo>
                <a:lnTo>
                  <a:pt x="107" y="830"/>
                </a:lnTo>
                <a:lnTo>
                  <a:pt x="107" y="830"/>
                </a:lnTo>
                <a:lnTo>
                  <a:pt x="113" y="808"/>
                </a:lnTo>
                <a:lnTo>
                  <a:pt x="119" y="787"/>
                </a:lnTo>
                <a:lnTo>
                  <a:pt x="127" y="767"/>
                </a:lnTo>
                <a:lnTo>
                  <a:pt x="156" y="899"/>
                </a:lnTo>
                <a:lnTo>
                  <a:pt x="156" y="899"/>
                </a:lnTo>
                <a:lnTo>
                  <a:pt x="152" y="901"/>
                </a:lnTo>
                <a:lnTo>
                  <a:pt x="141" y="908"/>
                </a:lnTo>
                <a:lnTo>
                  <a:pt x="141" y="908"/>
                </a:lnTo>
                <a:lnTo>
                  <a:pt x="139" y="911"/>
                </a:lnTo>
                <a:lnTo>
                  <a:pt x="137" y="913"/>
                </a:lnTo>
                <a:lnTo>
                  <a:pt x="135" y="916"/>
                </a:lnTo>
                <a:lnTo>
                  <a:pt x="135" y="917"/>
                </a:lnTo>
                <a:lnTo>
                  <a:pt x="137" y="922"/>
                </a:lnTo>
                <a:lnTo>
                  <a:pt x="137" y="923"/>
                </a:lnTo>
                <a:lnTo>
                  <a:pt x="112" y="928"/>
                </a:lnTo>
                <a:close/>
                <a:moveTo>
                  <a:pt x="137" y="757"/>
                </a:moveTo>
                <a:lnTo>
                  <a:pt x="137" y="757"/>
                </a:lnTo>
                <a:lnTo>
                  <a:pt x="141" y="752"/>
                </a:lnTo>
                <a:lnTo>
                  <a:pt x="146" y="746"/>
                </a:lnTo>
                <a:lnTo>
                  <a:pt x="154" y="740"/>
                </a:lnTo>
                <a:lnTo>
                  <a:pt x="162" y="734"/>
                </a:lnTo>
                <a:lnTo>
                  <a:pt x="172" y="729"/>
                </a:lnTo>
                <a:lnTo>
                  <a:pt x="183" y="725"/>
                </a:lnTo>
                <a:lnTo>
                  <a:pt x="195" y="723"/>
                </a:lnTo>
                <a:lnTo>
                  <a:pt x="195" y="723"/>
                </a:lnTo>
                <a:lnTo>
                  <a:pt x="217" y="723"/>
                </a:lnTo>
                <a:lnTo>
                  <a:pt x="233" y="725"/>
                </a:lnTo>
                <a:lnTo>
                  <a:pt x="242" y="726"/>
                </a:lnTo>
                <a:lnTo>
                  <a:pt x="244" y="728"/>
                </a:lnTo>
                <a:lnTo>
                  <a:pt x="244" y="728"/>
                </a:lnTo>
                <a:lnTo>
                  <a:pt x="234" y="742"/>
                </a:lnTo>
                <a:lnTo>
                  <a:pt x="225" y="757"/>
                </a:lnTo>
                <a:lnTo>
                  <a:pt x="225" y="757"/>
                </a:lnTo>
                <a:lnTo>
                  <a:pt x="221" y="762"/>
                </a:lnTo>
                <a:lnTo>
                  <a:pt x="217" y="765"/>
                </a:lnTo>
                <a:lnTo>
                  <a:pt x="215" y="767"/>
                </a:lnTo>
                <a:lnTo>
                  <a:pt x="215" y="767"/>
                </a:lnTo>
                <a:lnTo>
                  <a:pt x="212" y="769"/>
                </a:lnTo>
                <a:lnTo>
                  <a:pt x="210" y="774"/>
                </a:lnTo>
                <a:lnTo>
                  <a:pt x="205" y="781"/>
                </a:lnTo>
                <a:lnTo>
                  <a:pt x="205" y="781"/>
                </a:lnTo>
                <a:lnTo>
                  <a:pt x="205" y="803"/>
                </a:lnTo>
                <a:lnTo>
                  <a:pt x="205" y="825"/>
                </a:lnTo>
                <a:lnTo>
                  <a:pt x="205" y="825"/>
                </a:lnTo>
                <a:lnTo>
                  <a:pt x="195" y="847"/>
                </a:lnTo>
                <a:lnTo>
                  <a:pt x="189" y="863"/>
                </a:lnTo>
                <a:lnTo>
                  <a:pt x="185" y="869"/>
                </a:lnTo>
                <a:lnTo>
                  <a:pt x="185" y="869"/>
                </a:lnTo>
                <a:lnTo>
                  <a:pt x="161" y="859"/>
                </a:lnTo>
                <a:lnTo>
                  <a:pt x="137" y="757"/>
                </a:lnTo>
                <a:close/>
                <a:moveTo>
                  <a:pt x="298" y="757"/>
                </a:moveTo>
                <a:lnTo>
                  <a:pt x="298" y="757"/>
                </a:lnTo>
                <a:lnTo>
                  <a:pt x="298" y="758"/>
                </a:lnTo>
                <a:lnTo>
                  <a:pt x="298" y="758"/>
                </a:lnTo>
                <a:lnTo>
                  <a:pt x="298" y="757"/>
                </a:lnTo>
                <a:lnTo>
                  <a:pt x="298" y="757"/>
                </a:lnTo>
                <a:close/>
                <a:moveTo>
                  <a:pt x="298" y="786"/>
                </a:moveTo>
                <a:lnTo>
                  <a:pt x="298" y="786"/>
                </a:lnTo>
                <a:lnTo>
                  <a:pt x="295" y="797"/>
                </a:lnTo>
                <a:lnTo>
                  <a:pt x="293" y="811"/>
                </a:lnTo>
                <a:lnTo>
                  <a:pt x="293" y="811"/>
                </a:lnTo>
                <a:lnTo>
                  <a:pt x="293" y="829"/>
                </a:lnTo>
                <a:lnTo>
                  <a:pt x="293" y="840"/>
                </a:lnTo>
                <a:lnTo>
                  <a:pt x="249" y="801"/>
                </a:lnTo>
                <a:lnTo>
                  <a:pt x="249" y="801"/>
                </a:lnTo>
                <a:lnTo>
                  <a:pt x="264" y="791"/>
                </a:lnTo>
                <a:lnTo>
                  <a:pt x="278" y="781"/>
                </a:lnTo>
                <a:lnTo>
                  <a:pt x="278" y="781"/>
                </a:lnTo>
                <a:lnTo>
                  <a:pt x="280" y="783"/>
                </a:lnTo>
                <a:lnTo>
                  <a:pt x="281" y="785"/>
                </a:lnTo>
                <a:lnTo>
                  <a:pt x="283" y="789"/>
                </a:lnTo>
                <a:lnTo>
                  <a:pt x="286" y="790"/>
                </a:lnTo>
                <a:lnTo>
                  <a:pt x="288" y="791"/>
                </a:lnTo>
                <a:lnTo>
                  <a:pt x="288" y="791"/>
                </a:lnTo>
                <a:lnTo>
                  <a:pt x="291" y="791"/>
                </a:lnTo>
                <a:lnTo>
                  <a:pt x="292" y="789"/>
                </a:lnTo>
                <a:lnTo>
                  <a:pt x="291" y="781"/>
                </a:lnTo>
                <a:lnTo>
                  <a:pt x="288" y="772"/>
                </a:lnTo>
                <a:lnTo>
                  <a:pt x="288" y="772"/>
                </a:lnTo>
                <a:lnTo>
                  <a:pt x="292" y="767"/>
                </a:lnTo>
                <a:lnTo>
                  <a:pt x="298" y="758"/>
                </a:lnTo>
                <a:lnTo>
                  <a:pt x="298" y="758"/>
                </a:lnTo>
                <a:lnTo>
                  <a:pt x="298" y="773"/>
                </a:lnTo>
                <a:lnTo>
                  <a:pt x="298" y="786"/>
                </a:lnTo>
                <a:lnTo>
                  <a:pt x="298" y="7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81A4ABCE-2F2C-4173-9148-A6BD9CBE7854}"/>
              </a:ext>
            </a:extLst>
          </p:cNvPr>
          <p:cNvSpPr>
            <a:spLocks noEditPoints="1"/>
          </p:cNvSpPr>
          <p:nvPr/>
        </p:nvSpPr>
        <p:spPr bwMode="auto">
          <a:xfrm>
            <a:off x="4706767" y="2747674"/>
            <a:ext cx="626869" cy="1682573"/>
          </a:xfrm>
          <a:custGeom>
            <a:avLst/>
            <a:gdLst>
              <a:gd name="T0" fmla="*/ 170 w 440"/>
              <a:gd name="T1" fmla="*/ 35 h 1181"/>
              <a:gd name="T2" fmla="*/ 158 w 440"/>
              <a:gd name="T3" fmla="*/ 93 h 1181"/>
              <a:gd name="T4" fmla="*/ 168 w 440"/>
              <a:gd name="T5" fmla="*/ 135 h 1181"/>
              <a:gd name="T6" fmla="*/ 152 w 440"/>
              <a:gd name="T7" fmla="*/ 151 h 1181"/>
              <a:gd name="T8" fmla="*/ 146 w 440"/>
              <a:gd name="T9" fmla="*/ 169 h 1181"/>
              <a:gd name="T10" fmla="*/ 49 w 440"/>
              <a:gd name="T11" fmla="*/ 212 h 1181"/>
              <a:gd name="T12" fmla="*/ 35 w 440"/>
              <a:gd name="T13" fmla="*/ 266 h 1181"/>
              <a:gd name="T14" fmla="*/ 2 w 440"/>
              <a:gd name="T15" fmla="*/ 325 h 1181"/>
              <a:gd name="T16" fmla="*/ 17 w 440"/>
              <a:gd name="T17" fmla="*/ 376 h 1181"/>
              <a:gd name="T18" fmla="*/ 38 w 440"/>
              <a:gd name="T19" fmla="*/ 390 h 1181"/>
              <a:gd name="T20" fmla="*/ 23 w 440"/>
              <a:gd name="T21" fmla="*/ 480 h 1181"/>
              <a:gd name="T22" fmla="*/ 22 w 440"/>
              <a:gd name="T23" fmla="*/ 560 h 1181"/>
              <a:gd name="T24" fmla="*/ 32 w 440"/>
              <a:gd name="T25" fmla="*/ 563 h 1181"/>
              <a:gd name="T26" fmla="*/ 33 w 440"/>
              <a:gd name="T27" fmla="*/ 651 h 1181"/>
              <a:gd name="T28" fmla="*/ 44 w 440"/>
              <a:gd name="T29" fmla="*/ 709 h 1181"/>
              <a:gd name="T30" fmla="*/ 40 w 440"/>
              <a:gd name="T31" fmla="*/ 758 h 1181"/>
              <a:gd name="T32" fmla="*/ 34 w 440"/>
              <a:gd name="T33" fmla="*/ 839 h 1181"/>
              <a:gd name="T34" fmla="*/ 27 w 440"/>
              <a:gd name="T35" fmla="*/ 868 h 1181"/>
              <a:gd name="T36" fmla="*/ 10 w 440"/>
              <a:gd name="T37" fmla="*/ 877 h 1181"/>
              <a:gd name="T38" fmla="*/ 10 w 440"/>
              <a:gd name="T39" fmla="*/ 912 h 1181"/>
              <a:gd name="T40" fmla="*/ 38 w 440"/>
              <a:gd name="T41" fmla="*/ 943 h 1181"/>
              <a:gd name="T42" fmla="*/ 84 w 440"/>
              <a:gd name="T43" fmla="*/ 969 h 1181"/>
              <a:gd name="T44" fmla="*/ 124 w 440"/>
              <a:gd name="T45" fmla="*/ 1062 h 1181"/>
              <a:gd name="T46" fmla="*/ 158 w 440"/>
              <a:gd name="T47" fmla="*/ 1038 h 1181"/>
              <a:gd name="T48" fmla="*/ 226 w 440"/>
              <a:gd name="T49" fmla="*/ 1049 h 1181"/>
              <a:gd name="T50" fmla="*/ 276 w 440"/>
              <a:gd name="T51" fmla="*/ 1174 h 1181"/>
              <a:gd name="T52" fmla="*/ 313 w 440"/>
              <a:gd name="T53" fmla="*/ 1175 h 1181"/>
              <a:gd name="T54" fmla="*/ 356 w 440"/>
              <a:gd name="T55" fmla="*/ 1050 h 1181"/>
              <a:gd name="T56" fmla="*/ 375 w 440"/>
              <a:gd name="T57" fmla="*/ 880 h 1181"/>
              <a:gd name="T58" fmla="*/ 374 w 440"/>
              <a:gd name="T59" fmla="*/ 839 h 1181"/>
              <a:gd name="T60" fmla="*/ 387 w 440"/>
              <a:gd name="T61" fmla="*/ 824 h 1181"/>
              <a:gd name="T62" fmla="*/ 396 w 440"/>
              <a:gd name="T63" fmla="*/ 713 h 1181"/>
              <a:gd name="T64" fmla="*/ 351 w 440"/>
              <a:gd name="T65" fmla="*/ 597 h 1181"/>
              <a:gd name="T66" fmla="*/ 406 w 440"/>
              <a:gd name="T67" fmla="*/ 579 h 1181"/>
              <a:gd name="T68" fmla="*/ 438 w 440"/>
              <a:gd name="T69" fmla="*/ 432 h 1181"/>
              <a:gd name="T70" fmla="*/ 412 w 440"/>
              <a:gd name="T71" fmla="*/ 398 h 1181"/>
              <a:gd name="T72" fmla="*/ 420 w 440"/>
              <a:gd name="T73" fmla="*/ 376 h 1181"/>
              <a:gd name="T74" fmla="*/ 430 w 440"/>
              <a:gd name="T75" fmla="*/ 361 h 1181"/>
              <a:gd name="T76" fmla="*/ 426 w 440"/>
              <a:gd name="T77" fmla="*/ 342 h 1181"/>
              <a:gd name="T78" fmla="*/ 413 w 440"/>
              <a:gd name="T79" fmla="*/ 316 h 1181"/>
              <a:gd name="T80" fmla="*/ 338 w 440"/>
              <a:gd name="T81" fmla="*/ 256 h 1181"/>
              <a:gd name="T82" fmla="*/ 276 w 440"/>
              <a:gd name="T83" fmla="*/ 183 h 1181"/>
              <a:gd name="T84" fmla="*/ 262 w 440"/>
              <a:gd name="T85" fmla="*/ 136 h 1181"/>
              <a:gd name="T86" fmla="*/ 279 w 440"/>
              <a:gd name="T87" fmla="*/ 73 h 1181"/>
              <a:gd name="T88" fmla="*/ 257 w 440"/>
              <a:gd name="T89" fmla="*/ 13 h 1181"/>
              <a:gd name="T90" fmla="*/ 214 w 440"/>
              <a:gd name="T91" fmla="*/ 4 h 1181"/>
              <a:gd name="T92" fmla="*/ 318 w 440"/>
              <a:gd name="T93" fmla="*/ 1036 h 1181"/>
              <a:gd name="T94" fmla="*/ 294 w 440"/>
              <a:gd name="T95" fmla="*/ 1134 h 1181"/>
              <a:gd name="T96" fmla="*/ 246 w 440"/>
              <a:gd name="T97" fmla="*/ 1051 h 1181"/>
              <a:gd name="T98" fmla="*/ 248 w 440"/>
              <a:gd name="T99" fmla="*/ 964 h 1181"/>
              <a:gd name="T100" fmla="*/ 298 w 440"/>
              <a:gd name="T101" fmla="*/ 929 h 1181"/>
              <a:gd name="T102" fmla="*/ 310 w 440"/>
              <a:gd name="T103" fmla="*/ 945 h 1181"/>
              <a:gd name="T104" fmla="*/ 121 w 440"/>
              <a:gd name="T105" fmla="*/ 934 h 1181"/>
              <a:gd name="T106" fmla="*/ 127 w 440"/>
              <a:gd name="T107" fmla="*/ 973 h 1181"/>
              <a:gd name="T108" fmla="*/ 146 w 440"/>
              <a:gd name="T109" fmla="*/ 988 h 1181"/>
              <a:gd name="T110" fmla="*/ 127 w 440"/>
              <a:gd name="T111" fmla="*/ 1028 h 1181"/>
              <a:gd name="T112" fmla="*/ 100 w 440"/>
              <a:gd name="T113" fmla="*/ 942 h 1181"/>
              <a:gd name="T114" fmla="*/ 106 w 440"/>
              <a:gd name="T115" fmla="*/ 908 h 1181"/>
              <a:gd name="T116" fmla="*/ 93 w 440"/>
              <a:gd name="T117" fmla="*/ 898 h 1181"/>
              <a:gd name="T118" fmla="*/ 28 w 440"/>
              <a:gd name="T119" fmla="*/ 886 h 1181"/>
              <a:gd name="T120" fmla="*/ 13 w 440"/>
              <a:gd name="T121" fmla="*/ 88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" h="1181">
                <a:moveTo>
                  <a:pt x="202" y="7"/>
                </a:moveTo>
                <a:lnTo>
                  <a:pt x="202" y="7"/>
                </a:lnTo>
                <a:lnTo>
                  <a:pt x="198" y="8"/>
                </a:lnTo>
                <a:lnTo>
                  <a:pt x="191" y="11"/>
                </a:lnTo>
                <a:lnTo>
                  <a:pt x="186" y="15"/>
                </a:lnTo>
                <a:lnTo>
                  <a:pt x="181" y="19"/>
                </a:lnTo>
                <a:lnTo>
                  <a:pt x="176" y="27"/>
                </a:lnTo>
                <a:lnTo>
                  <a:pt x="170" y="35"/>
                </a:lnTo>
                <a:lnTo>
                  <a:pt x="170" y="35"/>
                </a:lnTo>
                <a:lnTo>
                  <a:pt x="161" y="51"/>
                </a:lnTo>
                <a:lnTo>
                  <a:pt x="157" y="62"/>
                </a:lnTo>
                <a:lnTo>
                  <a:pt x="155" y="66"/>
                </a:lnTo>
                <a:lnTo>
                  <a:pt x="154" y="70"/>
                </a:lnTo>
                <a:lnTo>
                  <a:pt x="155" y="81"/>
                </a:lnTo>
                <a:lnTo>
                  <a:pt x="155" y="81"/>
                </a:lnTo>
                <a:lnTo>
                  <a:pt x="158" y="93"/>
                </a:lnTo>
                <a:lnTo>
                  <a:pt x="160" y="102"/>
                </a:lnTo>
                <a:lnTo>
                  <a:pt x="163" y="108"/>
                </a:lnTo>
                <a:lnTo>
                  <a:pt x="164" y="117"/>
                </a:lnTo>
                <a:lnTo>
                  <a:pt x="164" y="117"/>
                </a:lnTo>
                <a:lnTo>
                  <a:pt x="165" y="123"/>
                </a:lnTo>
                <a:lnTo>
                  <a:pt x="168" y="126"/>
                </a:lnTo>
                <a:lnTo>
                  <a:pt x="169" y="130"/>
                </a:lnTo>
                <a:lnTo>
                  <a:pt x="168" y="135"/>
                </a:lnTo>
                <a:lnTo>
                  <a:pt x="168" y="135"/>
                </a:lnTo>
                <a:lnTo>
                  <a:pt x="163" y="143"/>
                </a:lnTo>
                <a:lnTo>
                  <a:pt x="160" y="146"/>
                </a:lnTo>
                <a:lnTo>
                  <a:pt x="158" y="147"/>
                </a:lnTo>
                <a:lnTo>
                  <a:pt x="158" y="147"/>
                </a:lnTo>
                <a:lnTo>
                  <a:pt x="153" y="148"/>
                </a:lnTo>
                <a:lnTo>
                  <a:pt x="152" y="149"/>
                </a:lnTo>
                <a:lnTo>
                  <a:pt x="152" y="151"/>
                </a:lnTo>
                <a:lnTo>
                  <a:pt x="152" y="151"/>
                </a:lnTo>
                <a:lnTo>
                  <a:pt x="152" y="152"/>
                </a:lnTo>
                <a:lnTo>
                  <a:pt x="152" y="157"/>
                </a:lnTo>
                <a:lnTo>
                  <a:pt x="152" y="157"/>
                </a:lnTo>
                <a:lnTo>
                  <a:pt x="149" y="164"/>
                </a:lnTo>
                <a:lnTo>
                  <a:pt x="148" y="168"/>
                </a:lnTo>
                <a:lnTo>
                  <a:pt x="146" y="169"/>
                </a:lnTo>
                <a:lnTo>
                  <a:pt x="146" y="169"/>
                </a:lnTo>
                <a:lnTo>
                  <a:pt x="119" y="181"/>
                </a:lnTo>
                <a:lnTo>
                  <a:pt x="100" y="188"/>
                </a:lnTo>
                <a:lnTo>
                  <a:pt x="84" y="193"/>
                </a:lnTo>
                <a:lnTo>
                  <a:pt x="84" y="193"/>
                </a:lnTo>
                <a:lnTo>
                  <a:pt x="78" y="195"/>
                </a:lnTo>
                <a:lnTo>
                  <a:pt x="72" y="198"/>
                </a:lnTo>
                <a:lnTo>
                  <a:pt x="59" y="205"/>
                </a:lnTo>
                <a:lnTo>
                  <a:pt x="49" y="212"/>
                </a:lnTo>
                <a:lnTo>
                  <a:pt x="44" y="219"/>
                </a:lnTo>
                <a:lnTo>
                  <a:pt x="44" y="219"/>
                </a:lnTo>
                <a:lnTo>
                  <a:pt x="42" y="221"/>
                </a:lnTo>
                <a:lnTo>
                  <a:pt x="41" y="226"/>
                </a:lnTo>
                <a:lnTo>
                  <a:pt x="41" y="239"/>
                </a:lnTo>
                <a:lnTo>
                  <a:pt x="40" y="248"/>
                </a:lnTo>
                <a:lnTo>
                  <a:pt x="38" y="256"/>
                </a:lnTo>
                <a:lnTo>
                  <a:pt x="35" y="266"/>
                </a:lnTo>
                <a:lnTo>
                  <a:pt x="32" y="274"/>
                </a:lnTo>
                <a:lnTo>
                  <a:pt x="32" y="274"/>
                </a:lnTo>
                <a:lnTo>
                  <a:pt x="19" y="296"/>
                </a:lnTo>
                <a:lnTo>
                  <a:pt x="12" y="312"/>
                </a:lnTo>
                <a:lnTo>
                  <a:pt x="12" y="312"/>
                </a:lnTo>
                <a:lnTo>
                  <a:pt x="7" y="319"/>
                </a:lnTo>
                <a:lnTo>
                  <a:pt x="4" y="323"/>
                </a:lnTo>
                <a:lnTo>
                  <a:pt x="2" y="325"/>
                </a:lnTo>
                <a:lnTo>
                  <a:pt x="2" y="328"/>
                </a:lnTo>
                <a:lnTo>
                  <a:pt x="4" y="340"/>
                </a:lnTo>
                <a:lnTo>
                  <a:pt x="4" y="340"/>
                </a:lnTo>
                <a:lnTo>
                  <a:pt x="6" y="353"/>
                </a:lnTo>
                <a:lnTo>
                  <a:pt x="11" y="364"/>
                </a:lnTo>
                <a:lnTo>
                  <a:pt x="16" y="374"/>
                </a:lnTo>
                <a:lnTo>
                  <a:pt x="16" y="374"/>
                </a:lnTo>
                <a:lnTo>
                  <a:pt x="17" y="376"/>
                </a:lnTo>
                <a:lnTo>
                  <a:pt x="18" y="379"/>
                </a:lnTo>
                <a:lnTo>
                  <a:pt x="22" y="380"/>
                </a:lnTo>
                <a:lnTo>
                  <a:pt x="22" y="380"/>
                </a:lnTo>
                <a:lnTo>
                  <a:pt x="27" y="382"/>
                </a:lnTo>
                <a:lnTo>
                  <a:pt x="32" y="386"/>
                </a:lnTo>
                <a:lnTo>
                  <a:pt x="34" y="389"/>
                </a:lnTo>
                <a:lnTo>
                  <a:pt x="36" y="390"/>
                </a:lnTo>
                <a:lnTo>
                  <a:pt x="38" y="390"/>
                </a:lnTo>
                <a:lnTo>
                  <a:pt x="38" y="390"/>
                </a:lnTo>
                <a:lnTo>
                  <a:pt x="44" y="387"/>
                </a:lnTo>
                <a:lnTo>
                  <a:pt x="46" y="387"/>
                </a:lnTo>
                <a:lnTo>
                  <a:pt x="46" y="389"/>
                </a:lnTo>
                <a:lnTo>
                  <a:pt x="46" y="390"/>
                </a:lnTo>
                <a:lnTo>
                  <a:pt x="46" y="390"/>
                </a:lnTo>
                <a:lnTo>
                  <a:pt x="33" y="441"/>
                </a:lnTo>
                <a:lnTo>
                  <a:pt x="23" y="480"/>
                </a:lnTo>
                <a:lnTo>
                  <a:pt x="19" y="497"/>
                </a:lnTo>
                <a:lnTo>
                  <a:pt x="18" y="510"/>
                </a:lnTo>
                <a:lnTo>
                  <a:pt x="18" y="510"/>
                </a:lnTo>
                <a:lnTo>
                  <a:pt x="18" y="545"/>
                </a:lnTo>
                <a:lnTo>
                  <a:pt x="19" y="555"/>
                </a:lnTo>
                <a:lnTo>
                  <a:pt x="21" y="559"/>
                </a:lnTo>
                <a:lnTo>
                  <a:pt x="22" y="560"/>
                </a:lnTo>
                <a:lnTo>
                  <a:pt x="22" y="560"/>
                </a:lnTo>
                <a:lnTo>
                  <a:pt x="23" y="560"/>
                </a:lnTo>
                <a:lnTo>
                  <a:pt x="24" y="560"/>
                </a:lnTo>
                <a:lnTo>
                  <a:pt x="25" y="556"/>
                </a:lnTo>
                <a:lnTo>
                  <a:pt x="30" y="548"/>
                </a:lnTo>
                <a:lnTo>
                  <a:pt x="32" y="545"/>
                </a:lnTo>
                <a:lnTo>
                  <a:pt x="33" y="545"/>
                </a:lnTo>
                <a:lnTo>
                  <a:pt x="33" y="545"/>
                </a:lnTo>
                <a:lnTo>
                  <a:pt x="32" y="563"/>
                </a:lnTo>
                <a:lnTo>
                  <a:pt x="32" y="563"/>
                </a:lnTo>
                <a:lnTo>
                  <a:pt x="28" y="591"/>
                </a:lnTo>
                <a:lnTo>
                  <a:pt x="27" y="613"/>
                </a:lnTo>
                <a:lnTo>
                  <a:pt x="27" y="629"/>
                </a:lnTo>
                <a:lnTo>
                  <a:pt x="28" y="641"/>
                </a:lnTo>
                <a:lnTo>
                  <a:pt x="28" y="641"/>
                </a:lnTo>
                <a:lnTo>
                  <a:pt x="29" y="646"/>
                </a:lnTo>
                <a:lnTo>
                  <a:pt x="33" y="651"/>
                </a:lnTo>
                <a:lnTo>
                  <a:pt x="39" y="662"/>
                </a:lnTo>
                <a:lnTo>
                  <a:pt x="46" y="671"/>
                </a:lnTo>
                <a:lnTo>
                  <a:pt x="50" y="677"/>
                </a:lnTo>
                <a:lnTo>
                  <a:pt x="50" y="677"/>
                </a:lnTo>
                <a:lnTo>
                  <a:pt x="50" y="685"/>
                </a:lnTo>
                <a:lnTo>
                  <a:pt x="50" y="692"/>
                </a:lnTo>
                <a:lnTo>
                  <a:pt x="47" y="701"/>
                </a:lnTo>
                <a:lnTo>
                  <a:pt x="44" y="709"/>
                </a:lnTo>
                <a:lnTo>
                  <a:pt x="44" y="709"/>
                </a:lnTo>
                <a:lnTo>
                  <a:pt x="40" y="715"/>
                </a:lnTo>
                <a:lnTo>
                  <a:pt x="38" y="720"/>
                </a:lnTo>
                <a:lnTo>
                  <a:pt x="36" y="727"/>
                </a:lnTo>
                <a:lnTo>
                  <a:pt x="38" y="741"/>
                </a:lnTo>
                <a:lnTo>
                  <a:pt x="38" y="741"/>
                </a:lnTo>
                <a:lnTo>
                  <a:pt x="39" y="749"/>
                </a:lnTo>
                <a:lnTo>
                  <a:pt x="40" y="758"/>
                </a:lnTo>
                <a:lnTo>
                  <a:pt x="46" y="772"/>
                </a:lnTo>
                <a:lnTo>
                  <a:pt x="51" y="784"/>
                </a:lnTo>
                <a:lnTo>
                  <a:pt x="52" y="788"/>
                </a:lnTo>
                <a:lnTo>
                  <a:pt x="52" y="790"/>
                </a:lnTo>
                <a:lnTo>
                  <a:pt x="52" y="790"/>
                </a:lnTo>
                <a:lnTo>
                  <a:pt x="45" y="815"/>
                </a:lnTo>
                <a:lnTo>
                  <a:pt x="39" y="830"/>
                </a:lnTo>
                <a:lnTo>
                  <a:pt x="34" y="839"/>
                </a:lnTo>
                <a:lnTo>
                  <a:pt x="34" y="839"/>
                </a:lnTo>
                <a:lnTo>
                  <a:pt x="32" y="844"/>
                </a:lnTo>
                <a:lnTo>
                  <a:pt x="29" y="850"/>
                </a:lnTo>
                <a:lnTo>
                  <a:pt x="28" y="856"/>
                </a:lnTo>
                <a:lnTo>
                  <a:pt x="28" y="861"/>
                </a:lnTo>
                <a:lnTo>
                  <a:pt x="28" y="861"/>
                </a:lnTo>
                <a:lnTo>
                  <a:pt x="28" y="866"/>
                </a:lnTo>
                <a:lnTo>
                  <a:pt x="27" y="868"/>
                </a:lnTo>
                <a:lnTo>
                  <a:pt x="24" y="869"/>
                </a:lnTo>
                <a:lnTo>
                  <a:pt x="22" y="871"/>
                </a:lnTo>
                <a:lnTo>
                  <a:pt x="22" y="871"/>
                </a:lnTo>
                <a:lnTo>
                  <a:pt x="19" y="871"/>
                </a:lnTo>
                <a:lnTo>
                  <a:pt x="16" y="871"/>
                </a:lnTo>
                <a:lnTo>
                  <a:pt x="13" y="872"/>
                </a:lnTo>
                <a:lnTo>
                  <a:pt x="10" y="877"/>
                </a:lnTo>
                <a:lnTo>
                  <a:pt x="10" y="877"/>
                </a:lnTo>
                <a:lnTo>
                  <a:pt x="5" y="884"/>
                </a:lnTo>
                <a:lnTo>
                  <a:pt x="2" y="891"/>
                </a:lnTo>
                <a:lnTo>
                  <a:pt x="0" y="898"/>
                </a:lnTo>
                <a:lnTo>
                  <a:pt x="0" y="905"/>
                </a:lnTo>
                <a:lnTo>
                  <a:pt x="0" y="905"/>
                </a:lnTo>
                <a:lnTo>
                  <a:pt x="2" y="908"/>
                </a:lnTo>
                <a:lnTo>
                  <a:pt x="5" y="911"/>
                </a:lnTo>
                <a:lnTo>
                  <a:pt x="10" y="912"/>
                </a:lnTo>
                <a:lnTo>
                  <a:pt x="15" y="913"/>
                </a:lnTo>
                <a:lnTo>
                  <a:pt x="24" y="914"/>
                </a:lnTo>
                <a:lnTo>
                  <a:pt x="28" y="914"/>
                </a:lnTo>
                <a:lnTo>
                  <a:pt x="28" y="914"/>
                </a:lnTo>
                <a:lnTo>
                  <a:pt x="29" y="919"/>
                </a:lnTo>
                <a:lnTo>
                  <a:pt x="33" y="931"/>
                </a:lnTo>
                <a:lnTo>
                  <a:pt x="35" y="937"/>
                </a:lnTo>
                <a:lnTo>
                  <a:pt x="38" y="943"/>
                </a:lnTo>
                <a:lnTo>
                  <a:pt x="42" y="947"/>
                </a:lnTo>
                <a:lnTo>
                  <a:pt x="44" y="948"/>
                </a:lnTo>
                <a:lnTo>
                  <a:pt x="46" y="948"/>
                </a:lnTo>
                <a:lnTo>
                  <a:pt x="46" y="948"/>
                </a:lnTo>
                <a:lnTo>
                  <a:pt x="68" y="949"/>
                </a:lnTo>
                <a:lnTo>
                  <a:pt x="80" y="952"/>
                </a:lnTo>
                <a:lnTo>
                  <a:pt x="80" y="952"/>
                </a:lnTo>
                <a:lnTo>
                  <a:pt x="84" y="969"/>
                </a:lnTo>
                <a:lnTo>
                  <a:pt x="87" y="987"/>
                </a:lnTo>
                <a:lnTo>
                  <a:pt x="92" y="1007"/>
                </a:lnTo>
                <a:lnTo>
                  <a:pt x="100" y="1027"/>
                </a:lnTo>
                <a:lnTo>
                  <a:pt x="103" y="1037"/>
                </a:lnTo>
                <a:lnTo>
                  <a:pt x="108" y="1045"/>
                </a:lnTo>
                <a:lnTo>
                  <a:pt x="113" y="1053"/>
                </a:lnTo>
                <a:lnTo>
                  <a:pt x="118" y="1058"/>
                </a:lnTo>
                <a:lnTo>
                  <a:pt x="124" y="1062"/>
                </a:lnTo>
                <a:lnTo>
                  <a:pt x="130" y="1064"/>
                </a:lnTo>
                <a:lnTo>
                  <a:pt x="130" y="1064"/>
                </a:lnTo>
                <a:lnTo>
                  <a:pt x="136" y="1062"/>
                </a:lnTo>
                <a:lnTo>
                  <a:pt x="142" y="1060"/>
                </a:lnTo>
                <a:lnTo>
                  <a:pt x="147" y="1056"/>
                </a:lnTo>
                <a:lnTo>
                  <a:pt x="151" y="1051"/>
                </a:lnTo>
                <a:lnTo>
                  <a:pt x="154" y="1044"/>
                </a:lnTo>
                <a:lnTo>
                  <a:pt x="158" y="1038"/>
                </a:lnTo>
                <a:lnTo>
                  <a:pt x="163" y="1024"/>
                </a:lnTo>
                <a:lnTo>
                  <a:pt x="166" y="1008"/>
                </a:lnTo>
                <a:lnTo>
                  <a:pt x="169" y="996"/>
                </a:lnTo>
                <a:lnTo>
                  <a:pt x="170" y="982"/>
                </a:lnTo>
                <a:lnTo>
                  <a:pt x="217" y="986"/>
                </a:lnTo>
                <a:lnTo>
                  <a:pt x="217" y="986"/>
                </a:lnTo>
                <a:lnTo>
                  <a:pt x="221" y="1016"/>
                </a:lnTo>
                <a:lnTo>
                  <a:pt x="226" y="1049"/>
                </a:lnTo>
                <a:lnTo>
                  <a:pt x="233" y="1084"/>
                </a:lnTo>
                <a:lnTo>
                  <a:pt x="238" y="1104"/>
                </a:lnTo>
                <a:lnTo>
                  <a:pt x="244" y="1121"/>
                </a:lnTo>
                <a:lnTo>
                  <a:pt x="251" y="1138"/>
                </a:lnTo>
                <a:lnTo>
                  <a:pt x="259" y="1152"/>
                </a:lnTo>
                <a:lnTo>
                  <a:pt x="267" y="1164"/>
                </a:lnTo>
                <a:lnTo>
                  <a:pt x="271" y="1169"/>
                </a:lnTo>
                <a:lnTo>
                  <a:pt x="276" y="1174"/>
                </a:lnTo>
                <a:lnTo>
                  <a:pt x="281" y="1178"/>
                </a:lnTo>
                <a:lnTo>
                  <a:pt x="287" y="1180"/>
                </a:lnTo>
                <a:lnTo>
                  <a:pt x="291" y="1181"/>
                </a:lnTo>
                <a:lnTo>
                  <a:pt x="298" y="1181"/>
                </a:lnTo>
                <a:lnTo>
                  <a:pt x="298" y="1181"/>
                </a:lnTo>
                <a:lnTo>
                  <a:pt x="304" y="1180"/>
                </a:lnTo>
                <a:lnTo>
                  <a:pt x="308" y="1179"/>
                </a:lnTo>
                <a:lnTo>
                  <a:pt x="313" y="1175"/>
                </a:lnTo>
                <a:lnTo>
                  <a:pt x="318" y="1172"/>
                </a:lnTo>
                <a:lnTo>
                  <a:pt x="327" y="1163"/>
                </a:lnTo>
                <a:lnTo>
                  <a:pt x="334" y="1151"/>
                </a:lnTo>
                <a:lnTo>
                  <a:pt x="340" y="1136"/>
                </a:lnTo>
                <a:lnTo>
                  <a:pt x="345" y="1121"/>
                </a:lnTo>
                <a:lnTo>
                  <a:pt x="349" y="1104"/>
                </a:lnTo>
                <a:lnTo>
                  <a:pt x="352" y="1085"/>
                </a:lnTo>
                <a:lnTo>
                  <a:pt x="356" y="1050"/>
                </a:lnTo>
                <a:lnTo>
                  <a:pt x="358" y="1017"/>
                </a:lnTo>
                <a:lnTo>
                  <a:pt x="359" y="980"/>
                </a:lnTo>
                <a:lnTo>
                  <a:pt x="359" y="980"/>
                </a:lnTo>
                <a:lnTo>
                  <a:pt x="361" y="928"/>
                </a:lnTo>
                <a:lnTo>
                  <a:pt x="362" y="889"/>
                </a:lnTo>
                <a:lnTo>
                  <a:pt x="362" y="889"/>
                </a:lnTo>
                <a:lnTo>
                  <a:pt x="370" y="885"/>
                </a:lnTo>
                <a:lnTo>
                  <a:pt x="375" y="880"/>
                </a:lnTo>
                <a:lnTo>
                  <a:pt x="378" y="879"/>
                </a:lnTo>
                <a:lnTo>
                  <a:pt x="378" y="877"/>
                </a:lnTo>
                <a:lnTo>
                  <a:pt x="378" y="877"/>
                </a:lnTo>
                <a:lnTo>
                  <a:pt x="376" y="860"/>
                </a:lnTo>
                <a:lnTo>
                  <a:pt x="376" y="849"/>
                </a:lnTo>
                <a:lnTo>
                  <a:pt x="375" y="843"/>
                </a:lnTo>
                <a:lnTo>
                  <a:pt x="375" y="843"/>
                </a:lnTo>
                <a:lnTo>
                  <a:pt x="374" y="839"/>
                </a:lnTo>
                <a:lnTo>
                  <a:pt x="374" y="835"/>
                </a:lnTo>
                <a:lnTo>
                  <a:pt x="375" y="830"/>
                </a:lnTo>
                <a:lnTo>
                  <a:pt x="378" y="827"/>
                </a:lnTo>
                <a:lnTo>
                  <a:pt x="378" y="827"/>
                </a:lnTo>
                <a:lnTo>
                  <a:pt x="379" y="826"/>
                </a:lnTo>
                <a:lnTo>
                  <a:pt x="381" y="826"/>
                </a:lnTo>
                <a:lnTo>
                  <a:pt x="385" y="826"/>
                </a:lnTo>
                <a:lnTo>
                  <a:pt x="387" y="824"/>
                </a:lnTo>
                <a:lnTo>
                  <a:pt x="389" y="822"/>
                </a:lnTo>
                <a:lnTo>
                  <a:pt x="390" y="818"/>
                </a:lnTo>
                <a:lnTo>
                  <a:pt x="390" y="811"/>
                </a:lnTo>
                <a:lnTo>
                  <a:pt x="390" y="811"/>
                </a:lnTo>
                <a:lnTo>
                  <a:pt x="391" y="789"/>
                </a:lnTo>
                <a:lnTo>
                  <a:pt x="393" y="759"/>
                </a:lnTo>
                <a:lnTo>
                  <a:pt x="396" y="713"/>
                </a:lnTo>
                <a:lnTo>
                  <a:pt x="396" y="713"/>
                </a:lnTo>
                <a:lnTo>
                  <a:pt x="397" y="698"/>
                </a:lnTo>
                <a:lnTo>
                  <a:pt x="397" y="692"/>
                </a:lnTo>
                <a:lnTo>
                  <a:pt x="393" y="681"/>
                </a:lnTo>
                <a:lnTo>
                  <a:pt x="393" y="681"/>
                </a:lnTo>
                <a:lnTo>
                  <a:pt x="384" y="660"/>
                </a:lnTo>
                <a:lnTo>
                  <a:pt x="368" y="631"/>
                </a:lnTo>
                <a:lnTo>
                  <a:pt x="355" y="606"/>
                </a:lnTo>
                <a:lnTo>
                  <a:pt x="351" y="597"/>
                </a:lnTo>
                <a:lnTo>
                  <a:pt x="350" y="594"/>
                </a:lnTo>
                <a:lnTo>
                  <a:pt x="350" y="594"/>
                </a:lnTo>
                <a:lnTo>
                  <a:pt x="358" y="594"/>
                </a:lnTo>
                <a:lnTo>
                  <a:pt x="375" y="591"/>
                </a:lnTo>
                <a:lnTo>
                  <a:pt x="384" y="589"/>
                </a:lnTo>
                <a:lnTo>
                  <a:pt x="393" y="586"/>
                </a:lnTo>
                <a:lnTo>
                  <a:pt x="401" y="583"/>
                </a:lnTo>
                <a:lnTo>
                  <a:pt x="406" y="579"/>
                </a:lnTo>
                <a:lnTo>
                  <a:pt x="406" y="579"/>
                </a:lnTo>
                <a:lnTo>
                  <a:pt x="408" y="574"/>
                </a:lnTo>
                <a:lnTo>
                  <a:pt x="410" y="568"/>
                </a:lnTo>
                <a:lnTo>
                  <a:pt x="417" y="546"/>
                </a:lnTo>
                <a:lnTo>
                  <a:pt x="424" y="520"/>
                </a:lnTo>
                <a:lnTo>
                  <a:pt x="430" y="489"/>
                </a:lnTo>
                <a:lnTo>
                  <a:pt x="435" y="459"/>
                </a:lnTo>
                <a:lnTo>
                  <a:pt x="438" y="432"/>
                </a:lnTo>
                <a:lnTo>
                  <a:pt x="440" y="413"/>
                </a:lnTo>
                <a:lnTo>
                  <a:pt x="438" y="408"/>
                </a:lnTo>
                <a:lnTo>
                  <a:pt x="437" y="404"/>
                </a:lnTo>
                <a:lnTo>
                  <a:pt x="437" y="404"/>
                </a:lnTo>
                <a:lnTo>
                  <a:pt x="427" y="402"/>
                </a:lnTo>
                <a:lnTo>
                  <a:pt x="420" y="401"/>
                </a:lnTo>
                <a:lnTo>
                  <a:pt x="412" y="398"/>
                </a:lnTo>
                <a:lnTo>
                  <a:pt x="412" y="398"/>
                </a:lnTo>
                <a:lnTo>
                  <a:pt x="403" y="392"/>
                </a:lnTo>
                <a:lnTo>
                  <a:pt x="403" y="392"/>
                </a:lnTo>
                <a:lnTo>
                  <a:pt x="409" y="370"/>
                </a:lnTo>
                <a:lnTo>
                  <a:pt x="409" y="370"/>
                </a:lnTo>
                <a:lnTo>
                  <a:pt x="409" y="370"/>
                </a:lnTo>
                <a:lnTo>
                  <a:pt x="410" y="370"/>
                </a:lnTo>
                <a:lnTo>
                  <a:pt x="415" y="373"/>
                </a:lnTo>
                <a:lnTo>
                  <a:pt x="420" y="376"/>
                </a:lnTo>
                <a:lnTo>
                  <a:pt x="423" y="376"/>
                </a:lnTo>
                <a:lnTo>
                  <a:pt x="424" y="376"/>
                </a:lnTo>
                <a:lnTo>
                  <a:pt x="424" y="376"/>
                </a:lnTo>
                <a:lnTo>
                  <a:pt x="427" y="375"/>
                </a:lnTo>
                <a:lnTo>
                  <a:pt x="429" y="372"/>
                </a:lnTo>
                <a:lnTo>
                  <a:pt x="430" y="368"/>
                </a:lnTo>
                <a:lnTo>
                  <a:pt x="430" y="368"/>
                </a:lnTo>
                <a:lnTo>
                  <a:pt x="430" y="361"/>
                </a:lnTo>
                <a:lnTo>
                  <a:pt x="429" y="355"/>
                </a:lnTo>
                <a:lnTo>
                  <a:pt x="427" y="348"/>
                </a:lnTo>
                <a:lnTo>
                  <a:pt x="427" y="348"/>
                </a:lnTo>
                <a:lnTo>
                  <a:pt x="425" y="345"/>
                </a:lnTo>
                <a:lnTo>
                  <a:pt x="424" y="342"/>
                </a:lnTo>
                <a:lnTo>
                  <a:pt x="424" y="342"/>
                </a:lnTo>
                <a:lnTo>
                  <a:pt x="425" y="342"/>
                </a:lnTo>
                <a:lnTo>
                  <a:pt x="426" y="342"/>
                </a:lnTo>
                <a:lnTo>
                  <a:pt x="429" y="341"/>
                </a:lnTo>
                <a:lnTo>
                  <a:pt x="430" y="341"/>
                </a:lnTo>
                <a:lnTo>
                  <a:pt x="430" y="340"/>
                </a:lnTo>
                <a:lnTo>
                  <a:pt x="429" y="338"/>
                </a:lnTo>
                <a:lnTo>
                  <a:pt x="427" y="334"/>
                </a:lnTo>
                <a:lnTo>
                  <a:pt x="427" y="334"/>
                </a:lnTo>
                <a:lnTo>
                  <a:pt x="421" y="325"/>
                </a:lnTo>
                <a:lnTo>
                  <a:pt x="413" y="316"/>
                </a:lnTo>
                <a:lnTo>
                  <a:pt x="402" y="307"/>
                </a:lnTo>
                <a:lnTo>
                  <a:pt x="387" y="296"/>
                </a:lnTo>
                <a:lnTo>
                  <a:pt x="387" y="296"/>
                </a:lnTo>
                <a:lnTo>
                  <a:pt x="357" y="276"/>
                </a:lnTo>
                <a:lnTo>
                  <a:pt x="346" y="266"/>
                </a:lnTo>
                <a:lnTo>
                  <a:pt x="341" y="261"/>
                </a:lnTo>
                <a:lnTo>
                  <a:pt x="338" y="256"/>
                </a:lnTo>
                <a:lnTo>
                  <a:pt x="338" y="256"/>
                </a:lnTo>
                <a:lnTo>
                  <a:pt x="323" y="229"/>
                </a:lnTo>
                <a:lnTo>
                  <a:pt x="316" y="217"/>
                </a:lnTo>
                <a:lnTo>
                  <a:pt x="310" y="209"/>
                </a:lnTo>
                <a:lnTo>
                  <a:pt x="310" y="209"/>
                </a:lnTo>
                <a:lnTo>
                  <a:pt x="296" y="197"/>
                </a:lnTo>
                <a:lnTo>
                  <a:pt x="282" y="187"/>
                </a:lnTo>
                <a:lnTo>
                  <a:pt x="282" y="187"/>
                </a:lnTo>
                <a:lnTo>
                  <a:pt x="276" y="183"/>
                </a:lnTo>
                <a:lnTo>
                  <a:pt x="270" y="178"/>
                </a:lnTo>
                <a:lnTo>
                  <a:pt x="263" y="172"/>
                </a:lnTo>
                <a:lnTo>
                  <a:pt x="251" y="163"/>
                </a:lnTo>
                <a:lnTo>
                  <a:pt x="251" y="163"/>
                </a:lnTo>
                <a:lnTo>
                  <a:pt x="255" y="153"/>
                </a:lnTo>
                <a:lnTo>
                  <a:pt x="260" y="141"/>
                </a:lnTo>
                <a:lnTo>
                  <a:pt x="260" y="141"/>
                </a:lnTo>
                <a:lnTo>
                  <a:pt x="262" y="136"/>
                </a:lnTo>
                <a:lnTo>
                  <a:pt x="265" y="130"/>
                </a:lnTo>
                <a:lnTo>
                  <a:pt x="266" y="123"/>
                </a:lnTo>
                <a:lnTo>
                  <a:pt x="266" y="123"/>
                </a:lnTo>
                <a:lnTo>
                  <a:pt x="272" y="110"/>
                </a:lnTo>
                <a:lnTo>
                  <a:pt x="276" y="97"/>
                </a:lnTo>
                <a:lnTo>
                  <a:pt x="279" y="81"/>
                </a:lnTo>
                <a:lnTo>
                  <a:pt x="279" y="81"/>
                </a:lnTo>
                <a:lnTo>
                  <a:pt x="279" y="73"/>
                </a:lnTo>
                <a:lnTo>
                  <a:pt x="279" y="63"/>
                </a:lnTo>
                <a:lnTo>
                  <a:pt x="278" y="53"/>
                </a:lnTo>
                <a:lnTo>
                  <a:pt x="276" y="44"/>
                </a:lnTo>
                <a:lnTo>
                  <a:pt x="273" y="35"/>
                </a:lnTo>
                <a:lnTo>
                  <a:pt x="268" y="27"/>
                </a:lnTo>
                <a:lnTo>
                  <a:pt x="263" y="19"/>
                </a:lnTo>
                <a:lnTo>
                  <a:pt x="257" y="13"/>
                </a:lnTo>
                <a:lnTo>
                  <a:pt x="257" y="13"/>
                </a:lnTo>
                <a:lnTo>
                  <a:pt x="250" y="8"/>
                </a:lnTo>
                <a:lnTo>
                  <a:pt x="243" y="6"/>
                </a:lnTo>
                <a:lnTo>
                  <a:pt x="231" y="1"/>
                </a:lnTo>
                <a:lnTo>
                  <a:pt x="221" y="0"/>
                </a:lnTo>
                <a:lnTo>
                  <a:pt x="219" y="0"/>
                </a:lnTo>
                <a:lnTo>
                  <a:pt x="217" y="1"/>
                </a:lnTo>
                <a:lnTo>
                  <a:pt x="217" y="1"/>
                </a:lnTo>
                <a:lnTo>
                  <a:pt x="214" y="4"/>
                </a:lnTo>
                <a:lnTo>
                  <a:pt x="209" y="5"/>
                </a:lnTo>
                <a:lnTo>
                  <a:pt x="202" y="7"/>
                </a:lnTo>
                <a:lnTo>
                  <a:pt x="202" y="7"/>
                </a:lnTo>
                <a:close/>
                <a:moveTo>
                  <a:pt x="325" y="939"/>
                </a:moveTo>
                <a:lnTo>
                  <a:pt x="325" y="939"/>
                </a:lnTo>
                <a:lnTo>
                  <a:pt x="324" y="970"/>
                </a:lnTo>
                <a:lnTo>
                  <a:pt x="322" y="1000"/>
                </a:lnTo>
                <a:lnTo>
                  <a:pt x="318" y="1036"/>
                </a:lnTo>
                <a:lnTo>
                  <a:pt x="315" y="1071"/>
                </a:lnTo>
                <a:lnTo>
                  <a:pt x="308" y="1102"/>
                </a:lnTo>
                <a:lnTo>
                  <a:pt x="306" y="1116"/>
                </a:lnTo>
                <a:lnTo>
                  <a:pt x="302" y="1126"/>
                </a:lnTo>
                <a:lnTo>
                  <a:pt x="299" y="1132"/>
                </a:lnTo>
                <a:lnTo>
                  <a:pt x="296" y="1134"/>
                </a:lnTo>
                <a:lnTo>
                  <a:pt x="294" y="1134"/>
                </a:lnTo>
                <a:lnTo>
                  <a:pt x="294" y="1134"/>
                </a:lnTo>
                <a:lnTo>
                  <a:pt x="290" y="1134"/>
                </a:lnTo>
                <a:lnTo>
                  <a:pt x="285" y="1132"/>
                </a:lnTo>
                <a:lnTo>
                  <a:pt x="282" y="1127"/>
                </a:lnTo>
                <a:lnTo>
                  <a:pt x="277" y="1121"/>
                </a:lnTo>
                <a:lnTo>
                  <a:pt x="268" y="1105"/>
                </a:lnTo>
                <a:lnTo>
                  <a:pt x="260" y="1087"/>
                </a:lnTo>
                <a:lnTo>
                  <a:pt x="253" y="1068"/>
                </a:lnTo>
                <a:lnTo>
                  <a:pt x="246" y="1051"/>
                </a:lnTo>
                <a:lnTo>
                  <a:pt x="242" y="1032"/>
                </a:lnTo>
                <a:lnTo>
                  <a:pt x="242" y="1032"/>
                </a:lnTo>
                <a:lnTo>
                  <a:pt x="243" y="1021"/>
                </a:lnTo>
                <a:lnTo>
                  <a:pt x="245" y="1000"/>
                </a:lnTo>
                <a:lnTo>
                  <a:pt x="248" y="979"/>
                </a:lnTo>
                <a:lnTo>
                  <a:pt x="248" y="970"/>
                </a:lnTo>
                <a:lnTo>
                  <a:pt x="248" y="964"/>
                </a:lnTo>
                <a:lnTo>
                  <a:pt x="248" y="964"/>
                </a:lnTo>
                <a:lnTo>
                  <a:pt x="245" y="947"/>
                </a:lnTo>
                <a:lnTo>
                  <a:pt x="245" y="939"/>
                </a:lnTo>
                <a:lnTo>
                  <a:pt x="266" y="939"/>
                </a:lnTo>
                <a:lnTo>
                  <a:pt x="285" y="932"/>
                </a:lnTo>
                <a:lnTo>
                  <a:pt x="285" y="932"/>
                </a:lnTo>
                <a:lnTo>
                  <a:pt x="293" y="929"/>
                </a:lnTo>
                <a:lnTo>
                  <a:pt x="295" y="928"/>
                </a:lnTo>
                <a:lnTo>
                  <a:pt x="298" y="929"/>
                </a:lnTo>
                <a:lnTo>
                  <a:pt x="299" y="930"/>
                </a:lnTo>
                <a:lnTo>
                  <a:pt x="300" y="932"/>
                </a:lnTo>
                <a:lnTo>
                  <a:pt x="300" y="932"/>
                </a:lnTo>
                <a:lnTo>
                  <a:pt x="304" y="939"/>
                </a:lnTo>
                <a:lnTo>
                  <a:pt x="305" y="942"/>
                </a:lnTo>
                <a:lnTo>
                  <a:pt x="307" y="945"/>
                </a:lnTo>
                <a:lnTo>
                  <a:pt x="310" y="945"/>
                </a:lnTo>
                <a:lnTo>
                  <a:pt x="310" y="945"/>
                </a:lnTo>
                <a:lnTo>
                  <a:pt x="313" y="945"/>
                </a:lnTo>
                <a:lnTo>
                  <a:pt x="318" y="942"/>
                </a:lnTo>
                <a:lnTo>
                  <a:pt x="323" y="940"/>
                </a:lnTo>
                <a:lnTo>
                  <a:pt x="325" y="939"/>
                </a:lnTo>
                <a:lnTo>
                  <a:pt x="325" y="939"/>
                </a:lnTo>
                <a:close/>
                <a:moveTo>
                  <a:pt x="121" y="932"/>
                </a:moveTo>
                <a:lnTo>
                  <a:pt x="121" y="932"/>
                </a:lnTo>
                <a:lnTo>
                  <a:pt x="121" y="934"/>
                </a:lnTo>
                <a:lnTo>
                  <a:pt x="123" y="937"/>
                </a:lnTo>
                <a:lnTo>
                  <a:pt x="124" y="948"/>
                </a:lnTo>
                <a:lnTo>
                  <a:pt x="124" y="948"/>
                </a:lnTo>
                <a:lnTo>
                  <a:pt x="125" y="953"/>
                </a:lnTo>
                <a:lnTo>
                  <a:pt x="124" y="958"/>
                </a:lnTo>
                <a:lnTo>
                  <a:pt x="125" y="964"/>
                </a:lnTo>
                <a:lnTo>
                  <a:pt x="127" y="973"/>
                </a:lnTo>
                <a:lnTo>
                  <a:pt x="127" y="973"/>
                </a:lnTo>
                <a:lnTo>
                  <a:pt x="129" y="979"/>
                </a:lnTo>
                <a:lnTo>
                  <a:pt x="131" y="981"/>
                </a:lnTo>
                <a:lnTo>
                  <a:pt x="135" y="983"/>
                </a:lnTo>
                <a:lnTo>
                  <a:pt x="137" y="985"/>
                </a:lnTo>
                <a:lnTo>
                  <a:pt x="142" y="985"/>
                </a:lnTo>
                <a:lnTo>
                  <a:pt x="146" y="986"/>
                </a:lnTo>
                <a:lnTo>
                  <a:pt x="146" y="986"/>
                </a:lnTo>
                <a:lnTo>
                  <a:pt x="146" y="988"/>
                </a:lnTo>
                <a:lnTo>
                  <a:pt x="146" y="993"/>
                </a:lnTo>
                <a:lnTo>
                  <a:pt x="142" y="1008"/>
                </a:lnTo>
                <a:lnTo>
                  <a:pt x="138" y="1015"/>
                </a:lnTo>
                <a:lnTo>
                  <a:pt x="135" y="1022"/>
                </a:lnTo>
                <a:lnTo>
                  <a:pt x="131" y="1027"/>
                </a:lnTo>
                <a:lnTo>
                  <a:pt x="129" y="1028"/>
                </a:lnTo>
                <a:lnTo>
                  <a:pt x="127" y="1028"/>
                </a:lnTo>
                <a:lnTo>
                  <a:pt x="127" y="1028"/>
                </a:lnTo>
                <a:lnTo>
                  <a:pt x="125" y="1028"/>
                </a:lnTo>
                <a:lnTo>
                  <a:pt x="123" y="1026"/>
                </a:lnTo>
                <a:lnTo>
                  <a:pt x="118" y="1016"/>
                </a:lnTo>
                <a:lnTo>
                  <a:pt x="113" y="1003"/>
                </a:lnTo>
                <a:lnTo>
                  <a:pt x="108" y="988"/>
                </a:lnTo>
                <a:lnTo>
                  <a:pt x="102" y="958"/>
                </a:lnTo>
                <a:lnTo>
                  <a:pt x="100" y="942"/>
                </a:lnTo>
                <a:lnTo>
                  <a:pt x="100" y="942"/>
                </a:lnTo>
                <a:lnTo>
                  <a:pt x="100" y="934"/>
                </a:lnTo>
                <a:lnTo>
                  <a:pt x="100" y="930"/>
                </a:lnTo>
                <a:lnTo>
                  <a:pt x="100" y="930"/>
                </a:lnTo>
                <a:lnTo>
                  <a:pt x="109" y="931"/>
                </a:lnTo>
                <a:lnTo>
                  <a:pt x="121" y="932"/>
                </a:lnTo>
                <a:lnTo>
                  <a:pt x="121" y="932"/>
                </a:lnTo>
                <a:close/>
                <a:moveTo>
                  <a:pt x="96" y="880"/>
                </a:moveTo>
                <a:lnTo>
                  <a:pt x="106" y="908"/>
                </a:lnTo>
                <a:lnTo>
                  <a:pt x="106" y="908"/>
                </a:lnTo>
                <a:lnTo>
                  <a:pt x="101" y="911"/>
                </a:lnTo>
                <a:lnTo>
                  <a:pt x="98" y="912"/>
                </a:lnTo>
                <a:lnTo>
                  <a:pt x="97" y="912"/>
                </a:lnTo>
                <a:lnTo>
                  <a:pt x="96" y="911"/>
                </a:lnTo>
                <a:lnTo>
                  <a:pt x="96" y="911"/>
                </a:lnTo>
                <a:lnTo>
                  <a:pt x="95" y="903"/>
                </a:lnTo>
                <a:lnTo>
                  <a:pt x="93" y="898"/>
                </a:lnTo>
                <a:lnTo>
                  <a:pt x="93" y="896"/>
                </a:lnTo>
                <a:lnTo>
                  <a:pt x="93" y="896"/>
                </a:lnTo>
                <a:lnTo>
                  <a:pt x="92" y="892"/>
                </a:lnTo>
                <a:lnTo>
                  <a:pt x="93" y="888"/>
                </a:lnTo>
                <a:lnTo>
                  <a:pt x="96" y="880"/>
                </a:lnTo>
                <a:lnTo>
                  <a:pt x="96" y="880"/>
                </a:lnTo>
                <a:close/>
                <a:moveTo>
                  <a:pt x="16" y="880"/>
                </a:moveTo>
                <a:lnTo>
                  <a:pt x="28" y="886"/>
                </a:lnTo>
                <a:lnTo>
                  <a:pt x="22" y="898"/>
                </a:lnTo>
                <a:lnTo>
                  <a:pt x="10" y="898"/>
                </a:lnTo>
                <a:lnTo>
                  <a:pt x="10" y="898"/>
                </a:lnTo>
                <a:lnTo>
                  <a:pt x="10" y="895"/>
                </a:lnTo>
                <a:lnTo>
                  <a:pt x="10" y="886"/>
                </a:lnTo>
                <a:lnTo>
                  <a:pt x="10" y="886"/>
                </a:lnTo>
                <a:lnTo>
                  <a:pt x="11" y="883"/>
                </a:lnTo>
                <a:lnTo>
                  <a:pt x="13" y="880"/>
                </a:lnTo>
                <a:lnTo>
                  <a:pt x="16" y="880"/>
                </a:lnTo>
                <a:lnTo>
                  <a:pt x="16" y="8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C0CF45FE-0AD9-400B-B36E-92392CD09C85}"/>
              </a:ext>
            </a:extLst>
          </p:cNvPr>
          <p:cNvSpPr>
            <a:spLocks noEditPoints="1"/>
          </p:cNvSpPr>
          <p:nvPr/>
        </p:nvSpPr>
        <p:spPr bwMode="auto">
          <a:xfrm>
            <a:off x="6547177" y="2747675"/>
            <a:ext cx="563136" cy="1682573"/>
          </a:xfrm>
          <a:custGeom>
            <a:avLst/>
            <a:gdLst>
              <a:gd name="T0" fmla="*/ 101 w 412"/>
              <a:gd name="T1" fmla="*/ 27 h 1231"/>
              <a:gd name="T2" fmla="*/ 85 w 412"/>
              <a:gd name="T3" fmla="*/ 142 h 1231"/>
              <a:gd name="T4" fmla="*/ 61 w 412"/>
              <a:gd name="T5" fmla="*/ 189 h 1231"/>
              <a:gd name="T6" fmla="*/ 12 w 412"/>
              <a:gd name="T7" fmla="*/ 302 h 1231"/>
              <a:gd name="T8" fmla="*/ 24 w 412"/>
              <a:gd name="T9" fmla="*/ 424 h 1231"/>
              <a:gd name="T10" fmla="*/ 24 w 412"/>
              <a:gd name="T11" fmla="*/ 452 h 1231"/>
              <a:gd name="T12" fmla="*/ 15 w 412"/>
              <a:gd name="T13" fmla="*/ 486 h 1231"/>
              <a:gd name="T14" fmla="*/ 35 w 412"/>
              <a:gd name="T15" fmla="*/ 505 h 1231"/>
              <a:gd name="T16" fmla="*/ 56 w 412"/>
              <a:gd name="T17" fmla="*/ 600 h 1231"/>
              <a:gd name="T18" fmla="*/ 68 w 412"/>
              <a:gd name="T19" fmla="*/ 645 h 1231"/>
              <a:gd name="T20" fmla="*/ 24 w 412"/>
              <a:gd name="T21" fmla="*/ 837 h 1231"/>
              <a:gd name="T22" fmla="*/ 27 w 412"/>
              <a:gd name="T23" fmla="*/ 862 h 1231"/>
              <a:gd name="T24" fmla="*/ 61 w 412"/>
              <a:gd name="T25" fmla="*/ 1011 h 1231"/>
              <a:gd name="T26" fmla="*/ 59 w 412"/>
              <a:gd name="T27" fmla="*/ 1062 h 1231"/>
              <a:gd name="T28" fmla="*/ 117 w 412"/>
              <a:gd name="T29" fmla="*/ 1079 h 1231"/>
              <a:gd name="T30" fmla="*/ 149 w 412"/>
              <a:gd name="T31" fmla="*/ 1094 h 1231"/>
              <a:gd name="T32" fmla="*/ 206 w 412"/>
              <a:gd name="T33" fmla="*/ 954 h 1231"/>
              <a:gd name="T34" fmla="*/ 236 w 412"/>
              <a:gd name="T35" fmla="*/ 1164 h 1231"/>
              <a:gd name="T36" fmla="*/ 291 w 412"/>
              <a:gd name="T37" fmla="*/ 1230 h 1231"/>
              <a:gd name="T38" fmla="*/ 344 w 412"/>
              <a:gd name="T39" fmla="*/ 1049 h 1231"/>
              <a:gd name="T40" fmla="*/ 308 w 412"/>
              <a:gd name="T41" fmla="*/ 743 h 1231"/>
              <a:gd name="T42" fmla="*/ 392 w 412"/>
              <a:gd name="T43" fmla="*/ 669 h 1231"/>
              <a:gd name="T44" fmla="*/ 296 w 412"/>
              <a:gd name="T45" fmla="*/ 483 h 1231"/>
              <a:gd name="T46" fmla="*/ 350 w 412"/>
              <a:gd name="T47" fmla="*/ 446 h 1231"/>
              <a:gd name="T48" fmla="*/ 397 w 412"/>
              <a:gd name="T49" fmla="*/ 471 h 1231"/>
              <a:gd name="T50" fmla="*/ 403 w 412"/>
              <a:gd name="T51" fmla="*/ 443 h 1231"/>
              <a:gd name="T52" fmla="*/ 384 w 412"/>
              <a:gd name="T53" fmla="*/ 402 h 1231"/>
              <a:gd name="T54" fmla="*/ 356 w 412"/>
              <a:gd name="T55" fmla="*/ 383 h 1231"/>
              <a:gd name="T56" fmla="*/ 307 w 412"/>
              <a:gd name="T57" fmla="*/ 346 h 1231"/>
              <a:gd name="T58" fmla="*/ 304 w 412"/>
              <a:gd name="T59" fmla="*/ 296 h 1231"/>
              <a:gd name="T60" fmla="*/ 272 w 412"/>
              <a:gd name="T61" fmla="*/ 200 h 1231"/>
              <a:gd name="T62" fmla="*/ 216 w 412"/>
              <a:gd name="T63" fmla="*/ 153 h 1231"/>
              <a:gd name="T64" fmla="*/ 234 w 412"/>
              <a:gd name="T65" fmla="*/ 83 h 1231"/>
              <a:gd name="T66" fmla="*/ 194 w 412"/>
              <a:gd name="T67" fmla="*/ 5 h 1231"/>
              <a:gd name="T68" fmla="*/ 244 w 412"/>
              <a:gd name="T69" fmla="*/ 330 h 1231"/>
              <a:gd name="T70" fmla="*/ 260 w 412"/>
              <a:gd name="T71" fmla="*/ 418 h 1231"/>
              <a:gd name="T72" fmla="*/ 244 w 412"/>
              <a:gd name="T73" fmla="*/ 332 h 1231"/>
              <a:gd name="T74" fmla="*/ 68 w 412"/>
              <a:gd name="T75" fmla="*/ 384 h 1231"/>
              <a:gd name="T76" fmla="*/ 62 w 412"/>
              <a:gd name="T77" fmla="*/ 389 h 1231"/>
              <a:gd name="T78" fmla="*/ 294 w 412"/>
              <a:gd name="T79" fmla="*/ 427 h 1231"/>
              <a:gd name="T80" fmla="*/ 274 w 412"/>
              <a:gd name="T81" fmla="*/ 427 h 1231"/>
              <a:gd name="T82" fmla="*/ 315 w 412"/>
              <a:gd name="T83" fmla="*/ 992 h 1231"/>
              <a:gd name="T84" fmla="*/ 285 w 412"/>
              <a:gd name="T85" fmla="*/ 1195 h 1231"/>
              <a:gd name="T86" fmla="*/ 244 w 412"/>
              <a:gd name="T87" fmla="*/ 1071 h 1231"/>
              <a:gd name="T88" fmla="*/ 251 w 412"/>
              <a:gd name="T89" fmla="*/ 992 h 1231"/>
              <a:gd name="T90" fmla="*/ 294 w 412"/>
              <a:gd name="T91" fmla="*/ 974 h 1231"/>
              <a:gd name="T92" fmla="*/ 260 w 412"/>
              <a:gd name="T93" fmla="*/ 780 h 1231"/>
              <a:gd name="T94" fmla="*/ 272 w 412"/>
              <a:gd name="T95" fmla="*/ 843 h 1231"/>
              <a:gd name="T96" fmla="*/ 283 w 412"/>
              <a:gd name="T97" fmla="*/ 884 h 1231"/>
              <a:gd name="T98" fmla="*/ 251 w 412"/>
              <a:gd name="T99" fmla="*/ 935 h 1231"/>
              <a:gd name="T100" fmla="*/ 266 w 412"/>
              <a:gd name="T101" fmla="*/ 890 h 1231"/>
              <a:gd name="T102" fmla="*/ 254 w 412"/>
              <a:gd name="T103" fmla="*/ 849 h 1231"/>
              <a:gd name="T104" fmla="*/ 213 w 412"/>
              <a:gd name="T105" fmla="*/ 788 h 1231"/>
              <a:gd name="T106" fmla="*/ 200 w 412"/>
              <a:gd name="T107" fmla="*/ 787 h 1231"/>
              <a:gd name="T108" fmla="*/ 204 w 412"/>
              <a:gd name="T109" fmla="*/ 884 h 1231"/>
              <a:gd name="T110" fmla="*/ 198 w 412"/>
              <a:gd name="T111" fmla="*/ 837 h 1231"/>
              <a:gd name="T112" fmla="*/ 83 w 412"/>
              <a:gd name="T113" fmla="*/ 653 h 1231"/>
              <a:gd name="T114" fmla="*/ 96 w 412"/>
              <a:gd name="T115" fmla="*/ 766 h 1231"/>
              <a:gd name="T116" fmla="*/ 80 w 412"/>
              <a:gd name="T117" fmla="*/ 709 h 1231"/>
              <a:gd name="T118" fmla="*/ 59 w 412"/>
              <a:gd name="T119" fmla="*/ 877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2" h="1231">
                <a:moveTo>
                  <a:pt x="164" y="1"/>
                </a:moveTo>
                <a:lnTo>
                  <a:pt x="164" y="1"/>
                </a:lnTo>
                <a:lnTo>
                  <a:pt x="155" y="1"/>
                </a:lnTo>
                <a:lnTo>
                  <a:pt x="143" y="0"/>
                </a:lnTo>
                <a:lnTo>
                  <a:pt x="136" y="0"/>
                </a:lnTo>
                <a:lnTo>
                  <a:pt x="129" y="2"/>
                </a:lnTo>
                <a:lnTo>
                  <a:pt x="121" y="5"/>
                </a:lnTo>
                <a:lnTo>
                  <a:pt x="114" y="11"/>
                </a:lnTo>
                <a:lnTo>
                  <a:pt x="114" y="11"/>
                </a:lnTo>
                <a:lnTo>
                  <a:pt x="107" y="18"/>
                </a:lnTo>
                <a:lnTo>
                  <a:pt x="101" y="27"/>
                </a:lnTo>
                <a:lnTo>
                  <a:pt x="96" y="35"/>
                </a:lnTo>
                <a:lnTo>
                  <a:pt x="91" y="45"/>
                </a:lnTo>
                <a:lnTo>
                  <a:pt x="87" y="55"/>
                </a:lnTo>
                <a:lnTo>
                  <a:pt x="85" y="63"/>
                </a:lnTo>
                <a:lnTo>
                  <a:pt x="84" y="72"/>
                </a:lnTo>
                <a:lnTo>
                  <a:pt x="83" y="79"/>
                </a:lnTo>
                <a:lnTo>
                  <a:pt x="83" y="119"/>
                </a:lnTo>
                <a:lnTo>
                  <a:pt x="83" y="119"/>
                </a:lnTo>
                <a:lnTo>
                  <a:pt x="84" y="130"/>
                </a:lnTo>
                <a:lnTo>
                  <a:pt x="85" y="137"/>
                </a:lnTo>
                <a:lnTo>
                  <a:pt x="85" y="142"/>
                </a:lnTo>
                <a:lnTo>
                  <a:pt x="83" y="147"/>
                </a:lnTo>
                <a:lnTo>
                  <a:pt x="83" y="147"/>
                </a:lnTo>
                <a:lnTo>
                  <a:pt x="79" y="152"/>
                </a:lnTo>
                <a:lnTo>
                  <a:pt x="74" y="155"/>
                </a:lnTo>
                <a:lnTo>
                  <a:pt x="68" y="160"/>
                </a:lnTo>
                <a:lnTo>
                  <a:pt x="76" y="163"/>
                </a:lnTo>
                <a:lnTo>
                  <a:pt x="70" y="172"/>
                </a:lnTo>
                <a:lnTo>
                  <a:pt x="86" y="175"/>
                </a:lnTo>
                <a:lnTo>
                  <a:pt x="86" y="175"/>
                </a:lnTo>
                <a:lnTo>
                  <a:pt x="73" y="183"/>
                </a:lnTo>
                <a:lnTo>
                  <a:pt x="61" y="189"/>
                </a:lnTo>
                <a:lnTo>
                  <a:pt x="52" y="194"/>
                </a:lnTo>
                <a:lnTo>
                  <a:pt x="52" y="194"/>
                </a:lnTo>
                <a:lnTo>
                  <a:pt x="49" y="197"/>
                </a:lnTo>
                <a:lnTo>
                  <a:pt x="45" y="203"/>
                </a:lnTo>
                <a:lnTo>
                  <a:pt x="39" y="220"/>
                </a:lnTo>
                <a:lnTo>
                  <a:pt x="32" y="240"/>
                </a:lnTo>
                <a:lnTo>
                  <a:pt x="28" y="249"/>
                </a:lnTo>
                <a:lnTo>
                  <a:pt x="24" y="256"/>
                </a:lnTo>
                <a:lnTo>
                  <a:pt x="24" y="256"/>
                </a:lnTo>
                <a:lnTo>
                  <a:pt x="0" y="294"/>
                </a:lnTo>
                <a:lnTo>
                  <a:pt x="12" y="302"/>
                </a:lnTo>
                <a:lnTo>
                  <a:pt x="12" y="302"/>
                </a:lnTo>
                <a:lnTo>
                  <a:pt x="12" y="349"/>
                </a:lnTo>
                <a:lnTo>
                  <a:pt x="13" y="383"/>
                </a:lnTo>
                <a:lnTo>
                  <a:pt x="13" y="395"/>
                </a:lnTo>
                <a:lnTo>
                  <a:pt x="15" y="402"/>
                </a:lnTo>
                <a:lnTo>
                  <a:pt x="15" y="402"/>
                </a:lnTo>
                <a:lnTo>
                  <a:pt x="18" y="409"/>
                </a:lnTo>
                <a:lnTo>
                  <a:pt x="21" y="415"/>
                </a:lnTo>
                <a:lnTo>
                  <a:pt x="23" y="421"/>
                </a:lnTo>
                <a:lnTo>
                  <a:pt x="24" y="424"/>
                </a:lnTo>
                <a:lnTo>
                  <a:pt x="24" y="424"/>
                </a:lnTo>
                <a:lnTo>
                  <a:pt x="23" y="431"/>
                </a:lnTo>
                <a:lnTo>
                  <a:pt x="23" y="435"/>
                </a:lnTo>
                <a:lnTo>
                  <a:pt x="23" y="436"/>
                </a:lnTo>
                <a:lnTo>
                  <a:pt x="24" y="436"/>
                </a:lnTo>
                <a:lnTo>
                  <a:pt x="24" y="436"/>
                </a:lnTo>
                <a:lnTo>
                  <a:pt x="24" y="437"/>
                </a:lnTo>
                <a:lnTo>
                  <a:pt x="24" y="438"/>
                </a:lnTo>
                <a:lnTo>
                  <a:pt x="23" y="444"/>
                </a:lnTo>
                <a:lnTo>
                  <a:pt x="22" y="451"/>
                </a:lnTo>
                <a:lnTo>
                  <a:pt x="23" y="452"/>
                </a:lnTo>
                <a:lnTo>
                  <a:pt x="24" y="452"/>
                </a:lnTo>
                <a:lnTo>
                  <a:pt x="24" y="452"/>
                </a:lnTo>
                <a:lnTo>
                  <a:pt x="25" y="452"/>
                </a:lnTo>
                <a:lnTo>
                  <a:pt x="27" y="453"/>
                </a:lnTo>
                <a:lnTo>
                  <a:pt x="25" y="459"/>
                </a:lnTo>
                <a:lnTo>
                  <a:pt x="21" y="470"/>
                </a:lnTo>
                <a:lnTo>
                  <a:pt x="21" y="470"/>
                </a:lnTo>
                <a:lnTo>
                  <a:pt x="19" y="474"/>
                </a:lnTo>
                <a:lnTo>
                  <a:pt x="16" y="477"/>
                </a:lnTo>
                <a:lnTo>
                  <a:pt x="13" y="482"/>
                </a:lnTo>
                <a:lnTo>
                  <a:pt x="13" y="483"/>
                </a:lnTo>
                <a:lnTo>
                  <a:pt x="15" y="486"/>
                </a:lnTo>
                <a:lnTo>
                  <a:pt x="15" y="486"/>
                </a:lnTo>
                <a:lnTo>
                  <a:pt x="21" y="493"/>
                </a:lnTo>
                <a:lnTo>
                  <a:pt x="22" y="495"/>
                </a:lnTo>
                <a:lnTo>
                  <a:pt x="24" y="495"/>
                </a:lnTo>
                <a:lnTo>
                  <a:pt x="24" y="495"/>
                </a:lnTo>
                <a:lnTo>
                  <a:pt x="27" y="494"/>
                </a:lnTo>
                <a:lnTo>
                  <a:pt x="29" y="494"/>
                </a:lnTo>
                <a:lnTo>
                  <a:pt x="30" y="494"/>
                </a:lnTo>
                <a:lnTo>
                  <a:pt x="33" y="495"/>
                </a:lnTo>
                <a:lnTo>
                  <a:pt x="34" y="499"/>
                </a:lnTo>
                <a:lnTo>
                  <a:pt x="35" y="505"/>
                </a:lnTo>
                <a:lnTo>
                  <a:pt x="36" y="514"/>
                </a:lnTo>
                <a:lnTo>
                  <a:pt x="36" y="514"/>
                </a:lnTo>
                <a:lnTo>
                  <a:pt x="39" y="531"/>
                </a:lnTo>
                <a:lnTo>
                  <a:pt x="41" y="543"/>
                </a:lnTo>
                <a:lnTo>
                  <a:pt x="45" y="550"/>
                </a:lnTo>
                <a:lnTo>
                  <a:pt x="49" y="554"/>
                </a:lnTo>
                <a:lnTo>
                  <a:pt x="49" y="554"/>
                </a:lnTo>
                <a:lnTo>
                  <a:pt x="51" y="557"/>
                </a:lnTo>
                <a:lnTo>
                  <a:pt x="52" y="566"/>
                </a:lnTo>
                <a:lnTo>
                  <a:pt x="55" y="588"/>
                </a:lnTo>
                <a:lnTo>
                  <a:pt x="56" y="600"/>
                </a:lnTo>
                <a:lnTo>
                  <a:pt x="58" y="612"/>
                </a:lnTo>
                <a:lnTo>
                  <a:pt x="61" y="622"/>
                </a:lnTo>
                <a:lnTo>
                  <a:pt x="64" y="629"/>
                </a:lnTo>
                <a:lnTo>
                  <a:pt x="64" y="629"/>
                </a:lnTo>
                <a:lnTo>
                  <a:pt x="68" y="634"/>
                </a:lnTo>
                <a:lnTo>
                  <a:pt x="70" y="637"/>
                </a:lnTo>
                <a:lnTo>
                  <a:pt x="70" y="640"/>
                </a:lnTo>
                <a:lnTo>
                  <a:pt x="70" y="642"/>
                </a:lnTo>
                <a:lnTo>
                  <a:pt x="69" y="644"/>
                </a:lnTo>
                <a:lnTo>
                  <a:pt x="68" y="645"/>
                </a:lnTo>
                <a:lnTo>
                  <a:pt x="68" y="645"/>
                </a:lnTo>
                <a:lnTo>
                  <a:pt x="70" y="685"/>
                </a:lnTo>
                <a:lnTo>
                  <a:pt x="70" y="685"/>
                </a:lnTo>
                <a:lnTo>
                  <a:pt x="69" y="772"/>
                </a:lnTo>
                <a:lnTo>
                  <a:pt x="68" y="852"/>
                </a:lnTo>
                <a:lnTo>
                  <a:pt x="68" y="852"/>
                </a:lnTo>
                <a:lnTo>
                  <a:pt x="49" y="840"/>
                </a:lnTo>
                <a:lnTo>
                  <a:pt x="34" y="833"/>
                </a:lnTo>
                <a:lnTo>
                  <a:pt x="29" y="831"/>
                </a:lnTo>
                <a:lnTo>
                  <a:pt x="27" y="831"/>
                </a:lnTo>
                <a:lnTo>
                  <a:pt x="27" y="831"/>
                </a:lnTo>
                <a:lnTo>
                  <a:pt x="24" y="837"/>
                </a:lnTo>
                <a:lnTo>
                  <a:pt x="24" y="840"/>
                </a:lnTo>
                <a:lnTo>
                  <a:pt x="24" y="840"/>
                </a:lnTo>
                <a:lnTo>
                  <a:pt x="24" y="841"/>
                </a:lnTo>
                <a:lnTo>
                  <a:pt x="23" y="843"/>
                </a:lnTo>
                <a:lnTo>
                  <a:pt x="22" y="846"/>
                </a:lnTo>
                <a:lnTo>
                  <a:pt x="21" y="849"/>
                </a:lnTo>
                <a:lnTo>
                  <a:pt x="21" y="849"/>
                </a:lnTo>
                <a:lnTo>
                  <a:pt x="22" y="855"/>
                </a:lnTo>
                <a:lnTo>
                  <a:pt x="23" y="858"/>
                </a:lnTo>
                <a:lnTo>
                  <a:pt x="27" y="862"/>
                </a:lnTo>
                <a:lnTo>
                  <a:pt x="27" y="862"/>
                </a:lnTo>
                <a:lnTo>
                  <a:pt x="64" y="886"/>
                </a:lnTo>
                <a:lnTo>
                  <a:pt x="55" y="968"/>
                </a:lnTo>
                <a:lnTo>
                  <a:pt x="64" y="974"/>
                </a:lnTo>
                <a:lnTo>
                  <a:pt x="64" y="974"/>
                </a:lnTo>
                <a:lnTo>
                  <a:pt x="66" y="975"/>
                </a:lnTo>
                <a:lnTo>
                  <a:pt x="67" y="980"/>
                </a:lnTo>
                <a:lnTo>
                  <a:pt x="67" y="988"/>
                </a:lnTo>
                <a:lnTo>
                  <a:pt x="67" y="994"/>
                </a:lnTo>
                <a:lnTo>
                  <a:pt x="64" y="1002"/>
                </a:lnTo>
                <a:lnTo>
                  <a:pt x="64" y="1002"/>
                </a:lnTo>
                <a:lnTo>
                  <a:pt x="61" y="1011"/>
                </a:lnTo>
                <a:lnTo>
                  <a:pt x="57" y="1016"/>
                </a:lnTo>
                <a:lnTo>
                  <a:pt x="55" y="1020"/>
                </a:lnTo>
                <a:lnTo>
                  <a:pt x="52" y="1026"/>
                </a:lnTo>
                <a:lnTo>
                  <a:pt x="52" y="1026"/>
                </a:lnTo>
                <a:lnTo>
                  <a:pt x="49" y="1038"/>
                </a:lnTo>
                <a:lnTo>
                  <a:pt x="47" y="1042"/>
                </a:lnTo>
                <a:lnTo>
                  <a:pt x="49" y="1048"/>
                </a:lnTo>
                <a:lnTo>
                  <a:pt x="49" y="1048"/>
                </a:lnTo>
                <a:lnTo>
                  <a:pt x="51" y="1052"/>
                </a:lnTo>
                <a:lnTo>
                  <a:pt x="53" y="1055"/>
                </a:lnTo>
                <a:lnTo>
                  <a:pt x="59" y="1062"/>
                </a:lnTo>
                <a:lnTo>
                  <a:pt x="68" y="1067"/>
                </a:lnTo>
                <a:lnTo>
                  <a:pt x="76" y="1073"/>
                </a:lnTo>
                <a:lnTo>
                  <a:pt x="76" y="1073"/>
                </a:lnTo>
                <a:lnTo>
                  <a:pt x="92" y="1081"/>
                </a:lnTo>
                <a:lnTo>
                  <a:pt x="98" y="1082"/>
                </a:lnTo>
                <a:lnTo>
                  <a:pt x="104" y="1082"/>
                </a:lnTo>
                <a:lnTo>
                  <a:pt x="104" y="1082"/>
                </a:lnTo>
                <a:lnTo>
                  <a:pt x="110" y="1081"/>
                </a:lnTo>
                <a:lnTo>
                  <a:pt x="114" y="1079"/>
                </a:lnTo>
                <a:lnTo>
                  <a:pt x="117" y="1078"/>
                </a:lnTo>
                <a:lnTo>
                  <a:pt x="117" y="1079"/>
                </a:lnTo>
                <a:lnTo>
                  <a:pt x="117" y="1079"/>
                </a:lnTo>
                <a:lnTo>
                  <a:pt x="118" y="1083"/>
                </a:lnTo>
                <a:lnTo>
                  <a:pt x="123" y="1090"/>
                </a:lnTo>
                <a:lnTo>
                  <a:pt x="126" y="1094"/>
                </a:lnTo>
                <a:lnTo>
                  <a:pt x="130" y="1098"/>
                </a:lnTo>
                <a:lnTo>
                  <a:pt x="135" y="1100"/>
                </a:lnTo>
                <a:lnTo>
                  <a:pt x="138" y="1101"/>
                </a:lnTo>
                <a:lnTo>
                  <a:pt x="138" y="1101"/>
                </a:lnTo>
                <a:lnTo>
                  <a:pt x="141" y="1100"/>
                </a:lnTo>
                <a:lnTo>
                  <a:pt x="143" y="1099"/>
                </a:lnTo>
                <a:lnTo>
                  <a:pt x="149" y="1094"/>
                </a:lnTo>
                <a:lnTo>
                  <a:pt x="155" y="1087"/>
                </a:lnTo>
                <a:lnTo>
                  <a:pt x="160" y="1078"/>
                </a:lnTo>
                <a:lnTo>
                  <a:pt x="171" y="1058"/>
                </a:lnTo>
                <a:lnTo>
                  <a:pt x="179" y="1038"/>
                </a:lnTo>
                <a:lnTo>
                  <a:pt x="179" y="1038"/>
                </a:lnTo>
                <a:lnTo>
                  <a:pt x="181" y="1028"/>
                </a:lnTo>
                <a:lnTo>
                  <a:pt x="183" y="1016"/>
                </a:lnTo>
                <a:lnTo>
                  <a:pt x="186" y="987"/>
                </a:lnTo>
                <a:lnTo>
                  <a:pt x="188" y="952"/>
                </a:lnTo>
                <a:lnTo>
                  <a:pt x="206" y="954"/>
                </a:lnTo>
                <a:lnTo>
                  <a:pt x="206" y="954"/>
                </a:lnTo>
                <a:lnTo>
                  <a:pt x="206" y="984"/>
                </a:lnTo>
                <a:lnTo>
                  <a:pt x="206" y="1014"/>
                </a:lnTo>
                <a:lnTo>
                  <a:pt x="206" y="1014"/>
                </a:lnTo>
                <a:lnTo>
                  <a:pt x="210" y="1018"/>
                </a:lnTo>
                <a:lnTo>
                  <a:pt x="213" y="1020"/>
                </a:lnTo>
                <a:lnTo>
                  <a:pt x="213" y="1020"/>
                </a:lnTo>
                <a:lnTo>
                  <a:pt x="216" y="1053"/>
                </a:lnTo>
                <a:lnTo>
                  <a:pt x="220" y="1087"/>
                </a:lnTo>
                <a:lnTo>
                  <a:pt x="227" y="1126"/>
                </a:lnTo>
                <a:lnTo>
                  <a:pt x="231" y="1145"/>
                </a:lnTo>
                <a:lnTo>
                  <a:pt x="236" y="1164"/>
                </a:lnTo>
                <a:lnTo>
                  <a:pt x="240" y="1181"/>
                </a:lnTo>
                <a:lnTo>
                  <a:pt x="248" y="1198"/>
                </a:lnTo>
                <a:lnTo>
                  <a:pt x="255" y="1212"/>
                </a:lnTo>
                <a:lnTo>
                  <a:pt x="262" y="1222"/>
                </a:lnTo>
                <a:lnTo>
                  <a:pt x="267" y="1226"/>
                </a:lnTo>
                <a:lnTo>
                  <a:pt x="271" y="1229"/>
                </a:lnTo>
                <a:lnTo>
                  <a:pt x="276" y="1230"/>
                </a:lnTo>
                <a:lnTo>
                  <a:pt x="282" y="1231"/>
                </a:lnTo>
                <a:lnTo>
                  <a:pt x="282" y="1231"/>
                </a:lnTo>
                <a:lnTo>
                  <a:pt x="287" y="1231"/>
                </a:lnTo>
                <a:lnTo>
                  <a:pt x="291" y="1230"/>
                </a:lnTo>
                <a:lnTo>
                  <a:pt x="295" y="1228"/>
                </a:lnTo>
                <a:lnTo>
                  <a:pt x="300" y="1224"/>
                </a:lnTo>
                <a:lnTo>
                  <a:pt x="307" y="1215"/>
                </a:lnTo>
                <a:lnTo>
                  <a:pt x="315" y="1205"/>
                </a:lnTo>
                <a:lnTo>
                  <a:pt x="321" y="1190"/>
                </a:lnTo>
                <a:lnTo>
                  <a:pt x="327" y="1174"/>
                </a:lnTo>
                <a:lnTo>
                  <a:pt x="330" y="1156"/>
                </a:lnTo>
                <a:lnTo>
                  <a:pt x="334" y="1137"/>
                </a:lnTo>
                <a:lnTo>
                  <a:pt x="338" y="1115"/>
                </a:lnTo>
                <a:lnTo>
                  <a:pt x="340" y="1094"/>
                </a:lnTo>
                <a:lnTo>
                  <a:pt x="344" y="1049"/>
                </a:lnTo>
                <a:lnTo>
                  <a:pt x="346" y="1007"/>
                </a:lnTo>
                <a:lnTo>
                  <a:pt x="346" y="968"/>
                </a:lnTo>
                <a:lnTo>
                  <a:pt x="346" y="968"/>
                </a:lnTo>
                <a:lnTo>
                  <a:pt x="346" y="948"/>
                </a:lnTo>
                <a:lnTo>
                  <a:pt x="345" y="930"/>
                </a:lnTo>
                <a:lnTo>
                  <a:pt x="340" y="891"/>
                </a:lnTo>
                <a:lnTo>
                  <a:pt x="334" y="854"/>
                </a:lnTo>
                <a:lnTo>
                  <a:pt x="327" y="820"/>
                </a:lnTo>
                <a:lnTo>
                  <a:pt x="315" y="765"/>
                </a:lnTo>
                <a:lnTo>
                  <a:pt x="308" y="743"/>
                </a:lnTo>
                <a:lnTo>
                  <a:pt x="308" y="743"/>
                </a:lnTo>
                <a:lnTo>
                  <a:pt x="316" y="742"/>
                </a:lnTo>
                <a:lnTo>
                  <a:pt x="321" y="739"/>
                </a:lnTo>
                <a:lnTo>
                  <a:pt x="324" y="737"/>
                </a:lnTo>
                <a:lnTo>
                  <a:pt x="324" y="737"/>
                </a:lnTo>
                <a:lnTo>
                  <a:pt x="327" y="733"/>
                </a:lnTo>
                <a:lnTo>
                  <a:pt x="329" y="729"/>
                </a:lnTo>
                <a:lnTo>
                  <a:pt x="330" y="722"/>
                </a:lnTo>
                <a:lnTo>
                  <a:pt x="330" y="715"/>
                </a:lnTo>
                <a:lnTo>
                  <a:pt x="330" y="691"/>
                </a:lnTo>
                <a:lnTo>
                  <a:pt x="386" y="687"/>
                </a:lnTo>
                <a:lnTo>
                  <a:pt x="392" y="669"/>
                </a:lnTo>
                <a:lnTo>
                  <a:pt x="392" y="669"/>
                </a:lnTo>
                <a:lnTo>
                  <a:pt x="396" y="577"/>
                </a:lnTo>
                <a:lnTo>
                  <a:pt x="397" y="512"/>
                </a:lnTo>
                <a:lnTo>
                  <a:pt x="397" y="492"/>
                </a:lnTo>
                <a:lnTo>
                  <a:pt x="396" y="486"/>
                </a:lnTo>
                <a:lnTo>
                  <a:pt x="396" y="483"/>
                </a:lnTo>
                <a:lnTo>
                  <a:pt x="396" y="483"/>
                </a:lnTo>
                <a:lnTo>
                  <a:pt x="378" y="482"/>
                </a:lnTo>
                <a:lnTo>
                  <a:pt x="345" y="482"/>
                </a:lnTo>
                <a:lnTo>
                  <a:pt x="296" y="483"/>
                </a:lnTo>
                <a:lnTo>
                  <a:pt x="296" y="483"/>
                </a:lnTo>
                <a:lnTo>
                  <a:pt x="318" y="455"/>
                </a:lnTo>
                <a:lnTo>
                  <a:pt x="318" y="455"/>
                </a:lnTo>
                <a:lnTo>
                  <a:pt x="325" y="446"/>
                </a:lnTo>
                <a:lnTo>
                  <a:pt x="329" y="441"/>
                </a:lnTo>
                <a:lnTo>
                  <a:pt x="330" y="440"/>
                </a:lnTo>
                <a:lnTo>
                  <a:pt x="330" y="440"/>
                </a:lnTo>
                <a:lnTo>
                  <a:pt x="333" y="440"/>
                </a:lnTo>
                <a:lnTo>
                  <a:pt x="338" y="440"/>
                </a:lnTo>
                <a:lnTo>
                  <a:pt x="342" y="441"/>
                </a:lnTo>
                <a:lnTo>
                  <a:pt x="350" y="446"/>
                </a:lnTo>
                <a:lnTo>
                  <a:pt x="350" y="446"/>
                </a:lnTo>
                <a:lnTo>
                  <a:pt x="357" y="452"/>
                </a:lnTo>
                <a:lnTo>
                  <a:pt x="362" y="455"/>
                </a:lnTo>
                <a:lnTo>
                  <a:pt x="362" y="455"/>
                </a:lnTo>
                <a:lnTo>
                  <a:pt x="370" y="460"/>
                </a:lnTo>
                <a:lnTo>
                  <a:pt x="374" y="461"/>
                </a:lnTo>
                <a:lnTo>
                  <a:pt x="378" y="461"/>
                </a:lnTo>
                <a:lnTo>
                  <a:pt x="378" y="461"/>
                </a:lnTo>
                <a:lnTo>
                  <a:pt x="383" y="459"/>
                </a:lnTo>
                <a:lnTo>
                  <a:pt x="386" y="458"/>
                </a:lnTo>
                <a:lnTo>
                  <a:pt x="386" y="458"/>
                </a:lnTo>
                <a:lnTo>
                  <a:pt x="397" y="471"/>
                </a:lnTo>
                <a:lnTo>
                  <a:pt x="406" y="480"/>
                </a:lnTo>
                <a:lnTo>
                  <a:pt x="409" y="482"/>
                </a:lnTo>
                <a:lnTo>
                  <a:pt x="412" y="483"/>
                </a:lnTo>
                <a:lnTo>
                  <a:pt x="412" y="483"/>
                </a:lnTo>
                <a:lnTo>
                  <a:pt x="412" y="481"/>
                </a:lnTo>
                <a:lnTo>
                  <a:pt x="410" y="477"/>
                </a:lnTo>
                <a:lnTo>
                  <a:pt x="404" y="468"/>
                </a:lnTo>
                <a:lnTo>
                  <a:pt x="396" y="455"/>
                </a:lnTo>
                <a:lnTo>
                  <a:pt x="396" y="455"/>
                </a:lnTo>
                <a:lnTo>
                  <a:pt x="401" y="449"/>
                </a:lnTo>
                <a:lnTo>
                  <a:pt x="403" y="443"/>
                </a:lnTo>
                <a:lnTo>
                  <a:pt x="404" y="436"/>
                </a:lnTo>
                <a:lnTo>
                  <a:pt x="404" y="436"/>
                </a:lnTo>
                <a:lnTo>
                  <a:pt x="404" y="427"/>
                </a:lnTo>
                <a:lnTo>
                  <a:pt x="404" y="419"/>
                </a:lnTo>
                <a:lnTo>
                  <a:pt x="402" y="410"/>
                </a:lnTo>
                <a:lnTo>
                  <a:pt x="401" y="407"/>
                </a:lnTo>
                <a:lnTo>
                  <a:pt x="398" y="406"/>
                </a:lnTo>
                <a:lnTo>
                  <a:pt x="398" y="406"/>
                </a:lnTo>
                <a:lnTo>
                  <a:pt x="395" y="403"/>
                </a:lnTo>
                <a:lnTo>
                  <a:pt x="392" y="403"/>
                </a:lnTo>
                <a:lnTo>
                  <a:pt x="384" y="402"/>
                </a:lnTo>
                <a:lnTo>
                  <a:pt x="384" y="402"/>
                </a:lnTo>
                <a:lnTo>
                  <a:pt x="358" y="400"/>
                </a:lnTo>
                <a:lnTo>
                  <a:pt x="358" y="400"/>
                </a:lnTo>
                <a:lnTo>
                  <a:pt x="358" y="396"/>
                </a:lnTo>
                <a:lnTo>
                  <a:pt x="356" y="390"/>
                </a:lnTo>
                <a:lnTo>
                  <a:pt x="356" y="390"/>
                </a:lnTo>
                <a:lnTo>
                  <a:pt x="355" y="389"/>
                </a:lnTo>
                <a:lnTo>
                  <a:pt x="356" y="387"/>
                </a:lnTo>
                <a:lnTo>
                  <a:pt x="357" y="385"/>
                </a:lnTo>
                <a:lnTo>
                  <a:pt x="357" y="384"/>
                </a:lnTo>
                <a:lnTo>
                  <a:pt x="356" y="383"/>
                </a:lnTo>
                <a:lnTo>
                  <a:pt x="350" y="380"/>
                </a:lnTo>
                <a:lnTo>
                  <a:pt x="350" y="380"/>
                </a:lnTo>
                <a:lnTo>
                  <a:pt x="340" y="378"/>
                </a:lnTo>
                <a:lnTo>
                  <a:pt x="335" y="378"/>
                </a:lnTo>
                <a:lnTo>
                  <a:pt x="330" y="378"/>
                </a:lnTo>
                <a:lnTo>
                  <a:pt x="330" y="378"/>
                </a:lnTo>
                <a:lnTo>
                  <a:pt x="325" y="369"/>
                </a:lnTo>
                <a:lnTo>
                  <a:pt x="318" y="358"/>
                </a:lnTo>
                <a:lnTo>
                  <a:pt x="318" y="358"/>
                </a:lnTo>
                <a:lnTo>
                  <a:pt x="311" y="351"/>
                </a:lnTo>
                <a:lnTo>
                  <a:pt x="307" y="346"/>
                </a:lnTo>
                <a:lnTo>
                  <a:pt x="306" y="344"/>
                </a:lnTo>
                <a:lnTo>
                  <a:pt x="306" y="344"/>
                </a:lnTo>
                <a:lnTo>
                  <a:pt x="306" y="335"/>
                </a:lnTo>
                <a:lnTo>
                  <a:pt x="306" y="330"/>
                </a:lnTo>
                <a:lnTo>
                  <a:pt x="306" y="330"/>
                </a:lnTo>
                <a:lnTo>
                  <a:pt x="310" y="328"/>
                </a:lnTo>
                <a:lnTo>
                  <a:pt x="312" y="325"/>
                </a:lnTo>
                <a:lnTo>
                  <a:pt x="312" y="324"/>
                </a:lnTo>
                <a:lnTo>
                  <a:pt x="312" y="324"/>
                </a:lnTo>
                <a:lnTo>
                  <a:pt x="308" y="316"/>
                </a:lnTo>
                <a:lnTo>
                  <a:pt x="304" y="296"/>
                </a:lnTo>
                <a:lnTo>
                  <a:pt x="299" y="276"/>
                </a:lnTo>
                <a:lnTo>
                  <a:pt x="296" y="266"/>
                </a:lnTo>
                <a:lnTo>
                  <a:pt x="296" y="266"/>
                </a:lnTo>
                <a:lnTo>
                  <a:pt x="295" y="257"/>
                </a:lnTo>
                <a:lnTo>
                  <a:pt x="293" y="243"/>
                </a:lnTo>
                <a:lnTo>
                  <a:pt x="288" y="227"/>
                </a:lnTo>
                <a:lnTo>
                  <a:pt x="284" y="216"/>
                </a:lnTo>
                <a:lnTo>
                  <a:pt x="284" y="216"/>
                </a:lnTo>
                <a:lnTo>
                  <a:pt x="281" y="205"/>
                </a:lnTo>
                <a:lnTo>
                  <a:pt x="278" y="203"/>
                </a:lnTo>
                <a:lnTo>
                  <a:pt x="272" y="200"/>
                </a:lnTo>
                <a:lnTo>
                  <a:pt x="272" y="200"/>
                </a:lnTo>
                <a:lnTo>
                  <a:pt x="226" y="191"/>
                </a:lnTo>
                <a:lnTo>
                  <a:pt x="226" y="191"/>
                </a:lnTo>
                <a:lnTo>
                  <a:pt x="209" y="185"/>
                </a:lnTo>
                <a:lnTo>
                  <a:pt x="198" y="179"/>
                </a:lnTo>
                <a:lnTo>
                  <a:pt x="198" y="175"/>
                </a:lnTo>
                <a:lnTo>
                  <a:pt x="198" y="175"/>
                </a:lnTo>
                <a:lnTo>
                  <a:pt x="203" y="171"/>
                </a:lnTo>
                <a:lnTo>
                  <a:pt x="208" y="164"/>
                </a:lnTo>
                <a:lnTo>
                  <a:pt x="216" y="153"/>
                </a:lnTo>
                <a:lnTo>
                  <a:pt x="216" y="153"/>
                </a:lnTo>
                <a:lnTo>
                  <a:pt x="220" y="147"/>
                </a:lnTo>
                <a:lnTo>
                  <a:pt x="222" y="140"/>
                </a:lnTo>
                <a:lnTo>
                  <a:pt x="225" y="132"/>
                </a:lnTo>
                <a:lnTo>
                  <a:pt x="226" y="126"/>
                </a:lnTo>
                <a:lnTo>
                  <a:pt x="226" y="117"/>
                </a:lnTo>
                <a:lnTo>
                  <a:pt x="226" y="113"/>
                </a:lnTo>
                <a:lnTo>
                  <a:pt x="226" y="113"/>
                </a:lnTo>
                <a:lnTo>
                  <a:pt x="230" y="102"/>
                </a:lnTo>
                <a:lnTo>
                  <a:pt x="233" y="91"/>
                </a:lnTo>
                <a:lnTo>
                  <a:pt x="234" y="83"/>
                </a:lnTo>
                <a:lnTo>
                  <a:pt x="234" y="83"/>
                </a:lnTo>
                <a:lnTo>
                  <a:pt x="236" y="74"/>
                </a:lnTo>
                <a:lnTo>
                  <a:pt x="236" y="64"/>
                </a:lnTo>
                <a:lnTo>
                  <a:pt x="233" y="53"/>
                </a:lnTo>
                <a:lnTo>
                  <a:pt x="232" y="47"/>
                </a:lnTo>
                <a:lnTo>
                  <a:pt x="228" y="41"/>
                </a:lnTo>
                <a:lnTo>
                  <a:pt x="228" y="41"/>
                </a:lnTo>
                <a:lnTo>
                  <a:pt x="221" y="30"/>
                </a:lnTo>
                <a:lnTo>
                  <a:pt x="214" y="19"/>
                </a:lnTo>
                <a:lnTo>
                  <a:pt x="205" y="11"/>
                </a:lnTo>
                <a:lnTo>
                  <a:pt x="200" y="7"/>
                </a:lnTo>
                <a:lnTo>
                  <a:pt x="194" y="5"/>
                </a:lnTo>
                <a:lnTo>
                  <a:pt x="194" y="5"/>
                </a:lnTo>
                <a:lnTo>
                  <a:pt x="183" y="1"/>
                </a:lnTo>
                <a:lnTo>
                  <a:pt x="175" y="0"/>
                </a:lnTo>
                <a:lnTo>
                  <a:pt x="169" y="0"/>
                </a:lnTo>
                <a:lnTo>
                  <a:pt x="164" y="1"/>
                </a:lnTo>
                <a:lnTo>
                  <a:pt x="164" y="1"/>
                </a:lnTo>
                <a:close/>
                <a:moveTo>
                  <a:pt x="244" y="330"/>
                </a:moveTo>
                <a:lnTo>
                  <a:pt x="244" y="330"/>
                </a:lnTo>
                <a:lnTo>
                  <a:pt x="244" y="332"/>
                </a:lnTo>
                <a:lnTo>
                  <a:pt x="244" y="332"/>
                </a:lnTo>
                <a:lnTo>
                  <a:pt x="244" y="330"/>
                </a:lnTo>
                <a:lnTo>
                  <a:pt x="244" y="330"/>
                </a:lnTo>
                <a:close/>
                <a:moveTo>
                  <a:pt x="254" y="356"/>
                </a:moveTo>
                <a:lnTo>
                  <a:pt x="262" y="356"/>
                </a:lnTo>
                <a:lnTo>
                  <a:pt x="262" y="356"/>
                </a:lnTo>
                <a:lnTo>
                  <a:pt x="262" y="363"/>
                </a:lnTo>
                <a:lnTo>
                  <a:pt x="264" y="370"/>
                </a:lnTo>
                <a:lnTo>
                  <a:pt x="266" y="378"/>
                </a:lnTo>
                <a:lnTo>
                  <a:pt x="282" y="414"/>
                </a:lnTo>
                <a:lnTo>
                  <a:pt x="282" y="414"/>
                </a:lnTo>
                <a:lnTo>
                  <a:pt x="260" y="418"/>
                </a:lnTo>
                <a:lnTo>
                  <a:pt x="260" y="418"/>
                </a:lnTo>
                <a:lnTo>
                  <a:pt x="256" y="419"/>
                </a:lnTo>
                <a:lnTo>
                  <a:pt x="250" y="420"/>
                </a:lnTo>
                <a:lnTo>
                  <a:pt x="244" y="424"/>
                </a:lnTo>
                <a:lnTo>
                  <a:pt x="244" y="390"/>
                </a:lnTo>
                <a:lnTo>
                  <a:pt x="244" y="390"/>
                </a:lnTo>
                <a:lnTo>
                  <a:pt x="243" y="386"/>
                </a:lnTo>
                <a:lnTo>
                  <a:pt x="240" y="374"/>
                </a:lnTo>
                <a:lnTo>
                  <a:pt x="240" y="374"/>
                </a:lnTo>
                <a:lnTo>
                  <a:pt x="242" y="364"/>
                </a:lnTo>
                <a:lnTo>
                  <a:pt x="243" y="351"/>
                </a:lnTo>
                <a:lnTo>
                  <a:pt x="244" y="332"/>
                </a:lnTo>
                <a:lnTo>
                  <a:pt x="244" y="332"/>
                </a:lnTo>
                <a:lnTo>
                  <a:pt x="249" y="345"/>
                </a:lnTo>
                <a:lnTo>
                  <a:pt x="251" y="352"/>
                </a:lnTo>
                <a:lnTo>
                  <a:pt x="254" y="356"/>
                </a:lnTo>
                <a:lnTo>
                  <a:pt x="254" y="356"/>
                </a:lnTo>
                <a:close/>
                <a:moveTo>
                  <a:pt x="64" y="328"/>
                </a:moveTo>
                <a:lnTo>
                  <a:pt x="64" y="328"/>
                </a:lnTo>
                <a:lnTo>
                  <a:pt x="66" y="338"/>
                </a:lnTo>
                <a:lnTo>
                  <a:pt x="67" y="347"/>
                </a:lnTo>
                <a:lnTo>
                  <a:pt x="68" y="358"/>
                </a:lnTo>
                <a:lnTo>
                  <a:pt x="68" y="384"/>
                </a:lnTo>
                <a:lnTo>
                  <a:pt x="68" y="384"/>
                </a:lnTo>
                <a:lnTo>
                  <a:pt x="68" y="392"/>
                </a:lnTo>
                <a:lnTo>
                  <a:pt x="68" y="396"/>
                </a:lnTo>
                <a:lnTo>
                  <a:pt x="68" y="396"/>
                </a:lnTo>
                <a:lnTo>
                  <a:pt x="68" y="396"/>
                </a:lnTo>
                <a:lnTo>
                  <a:pt x="68" y="396"/>
                </a:lnTo>
                <a:lnTo>
                  <a:pt x="66" y="395"/>
                </a:lnTo>
                <a:lnTo>
                  <a:pt x="64" y="396"/>
                </a:lnTo>
                <a:lnTo>
                  <a:pt x="62" y="396"/>
                </a:lnTo>
                <a:lnTo>
                  <a:pt x="62" y="396"/>
                </a:lnTo>
                <a:lnTo>
                  <a:pt x="62" y="389"/>
                </a:lnTo>
                <a:lnTo>
                  <a:pt x="62" y="374"/>
                </a:lnTo>
                <a:lnTo>
                  <a:pt x="62" y="374"/>
                </a:lnTo>
                <a:lnTo>
                  <a:pt x="62" y="363"/>
                </a:lnTo>
                <a:lnTo>
                  <a:pt x="63" y="347"/>
                </a:lnTo>
                <a:lnTo>
                  <a:pt x="64" y="328"/>
                </a:lnTo>
                <a:lnTo>
                  <a:pt x="64" y="328"/>
                </a:lnTo>
                <a:close/>
                <a:moveTo>
                  <a:pt x="274" y="427"/>
                </a:moveTo>
                <a:lnTo>
                  <a:pt x="274" y="427"/>
                </a:lnTo>
                <a:lnTo>
                  <a:pt x="281" y="426"/>
                </a:lnTo>
                <a:lnTo>
                  <a:pt x="294" y="427"/>
                </a:lnTo>
                <a:lnTo>
                  <a:pt x="294" y="427"/>
                </a:lnTo>
                <a:lnTo>
                  <a:pt x="301" y="426"/>
                </a:lnTo>
                <a:lnTo>
                  <a:pt x="310" y="426"/>
                </a:lnTo>
                <a:lnTo>
                  <a:pt x="318" y="424"/>
                </a:lnTo>
                <a:lnTo>
                  <a:pt x="318" y="424"/>
                </a:lnTo>
                <a:lnTo>
                  <a:pt x="312" y="436"/>
                </a:lnTo>
                <a:lnTo>
                  <a:pt x="306" y="446"/>
                </a:lnTo>
                <a:lnTo>
                  <a:pt x="300" y="455"/>
                </a:lnTo>
                <a:lnTo>
                  <a:pt x="300" y="455"/>
                </a:lnTo>
                <a:lnTo>
                  <a:pt x="288" y="470"/>
                </a:lnTo>
                <a:lnTo>
                  <a:pt x="282" y="476"/>
                </a:lnTo>
                <a:lnTo>
                  <a:pt x="274" y="427"/>
                </a:lnTo>
                <a:close/>
                <a:moveTo>
                  <a:pt x="294" y="974"/>
                </a:moveTo>
                <a:lnTo>
                  <a:pt x="294" y="974"/>
                </a:lnTo>
                <a:lnTo>
                  <a:pt x="296" y="974"/>
                </a:lnTo>
                <a:lnTo>
                  <a:pt x="301" y="976"/>
                </a:lnTo>
                <a:lnTo>
                  <a:pt x="306" y="980"/>
                </a:lnTo>
                <a:lnTo>
                  <a:pt x="306" y="980"/>
                </a:lnTo>
                <a:lnTo>
                  <a:pt x="307" y="980"/>
                </a:lnTo>
                <a:lnTo>
                  <a:pt x="310" y="979"/>
                </a:lnTo>
                <a:lnTo>
                  <a:pt x="312" y="976"/>
                </a:lnTo>
                <a:lnTo>
                  <a:pt x="312" y="976"/>
                </a:lnTo>
                <a:lnTo>
                  <a:pt x="315" y="992"/>
                </a:lnTo>
                <a:lnTo>
                  <a:pt x="316" y="1005"/>
                </a:lnTo>
                <a:lnTo>
                  <a:pt x="316" y="1018"/>
                </a:lnTo>
                <a:lnTo>
                  <a:pt x="316" y="1018"/>
                </a:lnTo>
                <a:lnTo>
                  <a:pt x="313" y="1050"/>
                </a:lnTo>
                <a:lnTo>
                  <a:pt x="311" y="1079"/>
                </a:lnTo>
                <a:lnTo>
                  <a:pt x="307" y="1112"/>
                </a:lnTo>
                <a:lnTo>
                  <a:pt x="302" y="1144"/>
                </a:lnTo>
                <a:lnTo>
                  <a:pt x="296" y="1171"/>
                </a:lnTo>
                <a:lnTo>
                  <a:pt x="294" y="1181"/>
                </a:lnTo>
                <a:lnTo>
                  <a:pt x="290" y="1190"/>
                </a:lnTo>
                <a:lnTo>
                  <a:pt x="285" y="1195"/>
                </a:lnTo>
                <a:lnTo>
                  <a:pt x="283" y="1197"/>
                </a:lnTo>
                <a:lnTo>
                  <a:pt x="282" y="1197"/>
                </a:lnTo>
                <a:lnTo>
                  <a:pt x="282" y="1197"/>
                </a:lnTo>
                <a:lnTo>
                  <a:pt x="279" y="1196"/>
                </a:lnTo>
                <a:lnTo>
                  <a:pt x="277" y="1195"/>
                </a:lnTo>
                <a:lnTo>
                  <a:pt x="272" y="1189"/>
                </a:lnTo>
                <a:lnTo>
                  <a:pt x="268" y="1180"/>
                </a:lnTo>
                <a:lnTo>
                  <a:pt x="264" y="1168"/>
                </a:lnTo>
                <a:lnTo>
                  <a:pt x="256" y="1139"/>
                </a:lnTo>
                <a:lnTo>
                  <a:pt x="250" y="1105"/>
                </a:lnTo>
                <a:lnTo>
                  <a:pt x="244" y="1071"/>
                </a:lnTo>
                <a:lnTo>
                  <a:pt x="240" y="1042"/>
                </a:lnTo>
                <a:lnTo>
                  <a:pt x="238" y="1014"/>
                </a:lnTo>
                <a:lnTo>
                  <a:pt x="238" y="1014"/>
                </a:lnTo>
                <a:lnTo>
                  <a:pt x="239" y="1013"/>
                </a:lnTo>
                <a:lnTo>
                  <a:pt x="243" y="1009"/>
                </a:lnTo>
                <a:lnTo>
                  <a:pt x="247" y="1004"/>
                </a:lnTo>
                <a:lnTo>
                  <a:pt x="250" y="1002"/>
                </a:lnTo>
                <a:lnTo>
                  <a:pt x="250" y="1002"/>
                </a:lnTo>
                <a:lnTo>
                  <a:pt x="251" y="999"/>
                </a:lnTo>
                <a:lnTo>
                  <a:pt x="253" y="997"/>
                </a:lnTo>
                <a:lnTo>
                  <a:pt x="251" y="992"/>
                </a:lnTo>
                <a:lnTo>
                  <a:pt x="250" y="980"/>
                </a:lnTo>
                <a:lnTo>
                  <a:pt x="250" y="980"/>
                </a:lnTo>
                <a:lnTo>
                  <a:pt x="250" y="977"/>
                </a:lnTo>
                <a:lnTo>
                  <a:pt x="251" y="976"/>
                </a:lnTo>
                <a:lnTo>
                  <a:pt x="255" y="976"/>
                </a:lnTo>
                <a:lnTo>
                  <a:pt x="260" y="976"/>
                </a:lnTo>
                <a:lnTo>
                  <a:pt x="262" y="976"/>
                </a:lnTo>
                <a:lnTo>
                  <a:pt x="262" y="976"/>
                </a:lnTo>
                <a:lnTo>
                  <a:pt x="268" y="976"/>
                </a:lnTo>
                <a:lnTo>
                  <a:pt x="277" y="975"/>
                </a:lnTo>
                <a:lnTo>
                  <a:pt x="294" y="974"/>
                </a:lnTo>
                <a:lnTo>
                  <a:pt x="294" y="974"/>
                </a:lnTo>
                <a:close/>
                <a:moveTo>
                  <a:pt x="256" y="840"/>
                </a:moveTo>
                <a:lnTo>
                  <a:pt x="256" y="840"/>
                </a:lnTo>
                <a:lnTo>
                  <a:pt x="260" y="812"/>
                </a:lnTo>
                <a:lnTo>
                  <a:pt x="260" y="812"/>
                </a:lnTo>
                <a:lnTo>
                  <a:pt x="259" y="806"/>
                </a:lnTo>
                <a:lnTo>
                  <a:pt x="256" y="797"/>
                </a:lnTo>
                <a:lnTo>
                  <a:pt x="256" y="797"/>
                </a:lnTo>
                <a:lnTo>
                  <a:pt x="256" y="789"/>
                </a:lnTo>
                <a:lnTo>
                  <a:pt x="257" y="784"/>
                </a:lnTo>
                <a:lnTo>
                  <a:pt x="260" y="780"/>
                </a:lnTo>
                <a:lnTo>
                  <a:pt x="262" y="778"/>
                </a:lnTo>
                <a:lnTo>
                  <a:pt x="262" y="778"/>
                </a:lnTo>
                <a:lnTo>
                  <a:pt x="265" y="776"/>
                </a:lnTo>
                <a:lnTo>
                  <a:pt x="266" y="775"/>
                </a:lnTo>
                <a:lnTo>
                  <a:pt x="266" y="775"/>
                </a:lnTo>
                <a:lnTo>
                  <a:pt x="270" y="786"/>
                </a:lnTo>
                <a:lnTo>
                  <a:pt x="274" y="803"/>
                </a:lnTo>
                <a:lnTo>
                  <a:pt x="274" y="803"/>
                </a:lnTo>
                <a:lnTo>
                  <a:pt x="274" y="812"/>
                </a:lnTo>
                <a:lnTo>
                  <a:pt x="273" y="826"/>
                </a:lnTo>
                <a:lnTo>
                  <a:pt x="272" y="843"/>
                </a:lnTo>
                <a:lnTo>
                  <a:pt x="272" y="843"/>
                </a:lnTo>
                <a:lnTo>
                  <a:pt x="272" y="845"/>
                </a:lnTo>
                <a:lnTo>
                  <a:pt x="271" y="848"/>
                </a:lnTo>
                <a:lnTo>
                  <a:pt x="271" y="851"/>
                </a:lnTo>
                <a:lnTo>
                  <a:pt x="272" y="856"/>
                </a:lnTo>
                <a:lnTo>
                  <a:pt x="272" y="856"/>
                </a:lnTo>
                <a:lnTo>
                  <a:pt x="274" y="858"/>
                </a:lnTo>
                <a:lnTo>
                  <a:pt x="278" y="861"/>
                </a:lnTo>
                <a:lnTo>
                  <a:pt x="282" y="862"/>
                </a:lnTo>
                <a:lnTo>
                  <a:pt x="282" y="862"/>
                </a:lnTo>
                <a:lnTo>
                  <a:pt x="283" y="884"/>
                </a:lnTo>
                <a:lnTo>
                  <a:pt x="284" y="914"/>
                </a:lnTo>
                <a:lnTo>
                  <a:pt x="284" y="926"/>
                </a:lnTo>
                <a:lnTo>
                  <a:pt x="284" y="926"/>
                </a:lnTo>
                <a:lnTo>
                  <a:pt x="276" y="929"/>
                </a:lnTo>
                <a:lnTo>
                  <a:pt x="268" y="933"/>
                </a:lnTo>
                <a:lnTo>
                  <a:pt x="262" y="936"/>
                </a:lnTo>
                <a:lnTo>
                  <a:pt x="262" y="936"/>
                </a:lnTo>
                <a:lnTo>
                  <a:pt x="260" y="937"/>
                </a:lnTo>
                <a:lnTo>
                  <a:pt x="257" y="939"/>
                </a:lnTo>
                <a:lnTo>
                  <a:pt x="254" y="937"/>
                </a:lnTo>
                <a:lnTo>
                  <a:pt x="251" y="935"/>
                </a:lnTo>
                <a:lnTo>
                  <a:pt x="250" y="933"/>
                </a:lnTo>
                <a:lnTo>
                  <a:pt x="250" y="933"/>
                </a:lnTo>
                <a:lnTo>
                  <a:pt x="250" y="925"/>
                </a:lnTo>
                <a:lnTo>
                  <a:pt x="249" y="919"/>
                </a:lnTo>
                <a:lnTo>
                  <a:pt x="250" y="914"/>
                </a:lnTo>
                <a:lnTo>
                  <a:pt x="250" y="914"/>
                </a:lnTo>
                <a:lnTo>
                  <a:pt x="253" y="911"/>
                </a:lnTo>
                <a:lnTo>
                  <a:pt x="256" y="906"/>
                </a:lnTo>
                <a:lnTo>
                  <a:pt x="261" y="899"/>
                </a:lnTo>
                <a:lnTo>
                  <a:pt x="266" y="890"/>
                </a:lnTo>
                <a:lnTo>
                  <a:pt x="266" y="890"/>
                </a:lnTo>
                <a:lnTo>
                  <a:pt x="267" y="885"/>
                </a:lnTo>
                <a:lnTo>
                  <a:pt x="267" y="882"/>
                </a:lnTo>
                <a:lnTo>
                  <a:pt x="267" y="880"/>
                </a:lnTo>
                <a:lnTo>
                  <a:pt x="265" y="879"/>
                </a:lnTo>
                <a:lnTo>
                  <a:pt x="261" y="878"/>
                </a:lnTo>
                <a:lnTo>
                  <a:pt x="260" y="878"/>
                </a:lnTo>
                <a:lnTo>
                  <a:pt x="260" y="877"/>
                </a:lnTo>
                <a:lnTo>
                  <a:pt x="260" y="877"/>
                </a:lnTo>
                <a:lnTo>
                  <a:pt x="256" y="866"/>
                </a:lnTo>
                <a:lnTo>
                  <a:pt x="254" y="857"/>
                </a:lnTo>
                <a:lnTo>
                  <a:pt x="254" y="849"/>
                </a:lnTo>
                <a:lnTo>
                  <a:pt x="254" y="849"/>
                </a:lnTo>
                <a:lnTo>
                  <a:pt x="254" y="844"/>
                </a:lnTo>
                <a:lnTo>
                  <a:pt x="255" y="840"/>
                </a:lnTo>
                <a:lnTo>
                  <a:pt x="256" y="840"/>
                </a:lnTo>
                <a:lnTo>
                  <a:pt x="256" y="840"/>
                </a:lnTo>
                <a:lnTo>
                  <a:pt x="256" y="840"/>
                </a:lnTo>
                <a:close/>
                <a:moveTo>
                  <a:pt x="213" y="759"/>
                </a:moveTo>
                <a:lnTo>
                  <a:pt x="213" y="759"/>
                </a:lnTo>
                <a:lnTo>
                  <a:pt x="214" y="761"/>
                </a:lnTo>
                <a:lnTo>
                  <a:pt x="214" y="769"/>
                </a:lnTo>
                <a:lnTo>
                  <a:pt x="213" y="788"/>
                </a:lnTo>
                <a:lnTo>
                  <a:pt x="210" y="818"/>
                </a:lnTo>
                <a:lnTo>
                  <a:pt x="210" y="818"/>
                </a:lnTo>
                <a:lnTo>
                  <a:pt x="204" y="815"/>
                </a:lnTo>
                <a:lnTo>
                  <a:pt x="194" y="809"/>
                </a:lnTo>
                <a:lnTo>
                  <a:pt x="194" y="809"/>
                </a:lnTo>
                <a:lnTo>
                  <a:pt x="192" y="807"/>
                </a:lnTo>
                <a:lnTo>
                  <a:pt x="189" y="807"/>
                </a:lnTo>
                <a:lnTo>
                  <a:pt x="188" y="809"/>
                </a:lnTo>
                <a:lnTo>
                  <a:pt x="188" y="797"/>
                </a:lnTo>
                <a:lnTo>
                  <a:pt x="188" y="797"/>
                </a:lnTo>
                <a:lnTo>
                  <a:pt x="200" y="787"/>
                </a:lnTo>
                <a:lnTo>
                  <a:pt x="200" y="787"/>
                </a:lnTo>
                <a:lnTo>
                  <a:pt x="202" y="784"/>
                </a:lnTo>
                <a:lnTo>
                  <a:pt x="202" y="778"/>
                </a:lnTo>
                <a:lnTo>
                  <a:pt x="200" y="769"/>
                </a:lnTo>
                <a:lnTo>
                  <a:pt x="200" y="769"/>
                </a:lnTo>
                <a:lnTo>
                  <a:pt x="203" y="765"/>
                </a:lnTo>
                <a:lnTo>
                  <a:pt x="206" y="763"/>
                </a:lnTo>
                <a:lnTo>
                  <a:pt x="213" y="759"/>
                </a:lnTo>
                <a:lnTo>
                  <a:pt x="213" y="759"/>
                </a:lnTo>
                <a:close/>
                <a:moveTo>
                  <a:pt x="204" y="827"/>
                </a:moveTo>
                <a:lnTo>
                  <a:pt x="204" y="884"/>
                </a:lnTo>
                <a:lnTo>
                  <a:pt x="194" y="877"/>
                </a:lnTo>
                <a:lnTo>
                  <a:pt x="194" y="877"/>
                </a:lnTo>
                <a:lnTo>
                  <a:pt x="194" y="872"/>
                </a:lnTo>
                <a:lnTo>
                  <a:pt x="194" y="867"/>
                </a:lnTo>
                <a:lnTo>
                  <a:pt x="194" y="862"/>
                </a:lnTo>
                <a:lnTo>
                  <a:pt x="194" y="862"/>
                </a:lnTo>
                <a:lnTo>
                  <a:pt x="196" y="856"/>
                </a:lnTo>
                <a:lnTo>
                  <a:pt x="196" y="850"/>
                </a:lnTo>
                <a:lnTo>
                  <a:pt x="196" y="843"/>
                </a:lnTo>
                <a:lnTo>
                  <a:pt x="198" y="837"/>
                </a:lnTo>
                <a:lnTo>
                  <a:pt x="198" y="837"/>
                </a:lnTo>
                <a:lnTo>
                  <a:pt x="200" y="832"/>
                </a:lnTo>
                <a:lnTo>
                  <a:pt x="202" y="829"/>
                </a:lnTo>
                <a:lnTo>
                  <a:pt x="204" y="827"/>
                </a:lnTo>
                <a:lnTo>
                  <a:pt x="204" y="827"/>
                </a:lnTo>
                <a:close/>
                <a:moveTo>
                  <a:pt x="80" y="709"/>
                </a:moveTo>
                <a:lnTo>
                  <a:pt x="80" y="709"/>
                </a:lnTo>
                <a:lnTo>
                  <a:pt x="81" y="698"/>
                </a:lnTo>
                <a:lnTo>
                  <a:pt x="81" y="679"/>
                </a:lnTo>
                <a:lnTo>
                  <a:pt x="83" y="662"/>
                </a:lnTo>
                <a:lnTo>
                  <a:pt x="83" y="653"/>
                </a:lnTo>
                <a:lnTo>
                  <a:pt x="83" y="653"/>
                </a:lnTo>
                <a:lnTo>
                  <a:pt x="86" y="662"/>
                </a:lnTo>
                <a:lnTo>
                  <a:pt x="92" y="679"/>
                </a:lnTo>
                <a:lnTo>
                  <a:pt x="102" y="703"/>
                </a:lnTo>
                <a:lnTo>
                  <a:pt x="104" y="713"/>
                </a:lnTo>
                <a:lnTo>
                  <a:pt x="104" y="713"/>
                </a:lnTo>
                <a:lnTo>
                  <a:pt x="106" y="726"/>
                </a:lnTo>
                <a:lnTo>
                  <a:pt x="106" y="737"/>
                </a:lnTo>
                <a:lnTo>
                  <a:pt x="104" y="743"/>
                </a:lnTo>
                <a:lnTo>
                  <a:pt x="104" y="743"/>
                </a:lnTo>
                <a:lnTo>
                  <a:pt x="100" y="756"/>
                </a:lnTo>
                <a:lnTo>
                  <a:pt x="96" y="766"/>
                </a:lnTo>
                <a:lnTo>
                  <a:pt x="92" y="775"/>
                </a:lnTo>
                <a:lnTo>
                  <a:pt x="92" y="775"/>
                </a:lnTo>
                <a:lnTo>
                  <a:pt x="89" y="782"/>
                </a:lnTo>
                <a:lnTo>
                  <a:pt x="84" y="787"/>
                </a:lnTo>
                <a:lnTo>
                  <a:pt x="80" y="790"/>
                </a:lnTo>
                <a:lnTo>
                  <a:pt x="80" y="790"/>
                </a:lnTo>
                <a:lnTo>
                  <a:pt x="79" y="752"/>
                </a:lnTo>
                <a:lnTo>
                  <a:pt x="79" y="725"/>
                </a:lnTo>
                <a:lnTo>
                  <a:pt x="79" y="714"/>
                </a:lnTo>
                <a:lnTo>
                  <a:pt x="80" y="709"/>
                </a:lnTo>
                <a:lnTo>
                  <a:pt x="80" y="709"/>
                </a:lnTo>
                <a:close/>
                <a:moveTo>
                  <a:pt x="34" y="840"/>
                </a:moveTo>
                <a:lnTo>
                  <a:pt x="34" y="840"/>
                </a:lnTo>
                <a:lnTo>
                  <a:pt x="49" y="849"/>
                </a:lnTo>
                <a:lnTo>
                  <a:pt x="64" y="858"/>
                </a:lnTo>
                <a:lnTo>
                  <a:pt x="64" y="858"/>
                </a:lnTo>
                <a:lnTo>
                  <a:pt x="64" y="866"/>
                </a:lnTo>
                <a:lnTo>
                  <a:pt x="64" y="877"/>
                </a:lnTo>
                <a:lnTo>
                  <a:pt x="64" y="877"/>
                </a:lnTo>
                <a:lnTo>
                  <a:pt x="64" y="878"/>
                </a:lnTo>
                <a:lnTo>
                  <a:pt x="63" y="878"/>
                </a:lnTo>
                <a:lnTo>
                  <a:pt x="59" y="877"/>
                </a:lnTo>
                <a:lnTo>
                  <a:pt x="49" y="868"/>
                </a:lnTo>
                <a:lnTo>
                  <a:pt x="38" y="858"/>
                </a:lnTo>
                <a:lnTo>
                  <a:pt x="30" y="855"/>
                </a:lnTo>
                <a:lnTo>
                  <a:pt x="30" y="855"/>
                </a:lnTo>
                <a:lnTo>
                  <a:pt x="30" y="854"/>
                </a:lnTo>
                <a:lnTo>
                  <a:pt x="30" y="852"/>
                </a:lnTo>
                <a:lnTo>
                  <a:pt x="32" y="848"/>
                </a:lnTo>
                <a:lnTo>
                  <a:pt x="34" y="840"/>
                </a:lnTo>
                <a:lnTo>
                  <a:pt x="34" y="8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B4E9C9E6-CB95-4210-81C6-6C73A8FC83DA}"/>
              </a:ext>
            </a:extLst>
          </p:cNvPr>
          <p:cNvSpPr>
            <a:spLocks noEditPoints="1"/>
          </p:cNvSpPr>
          <p:nvPr/>
        </p:nvSpPr>
        <p:spPr bwMode="auto">
          <a:xfrm>
            <a:off x="889485" y="4665186"/>
            <a:ext cx="575968" cy="1633401"/>
          </a:xfrm>
          <a:custGeom>
            <a:avLst/>
            <a:gdLst>
              <a:gd name="T0" fmla="*/ 231 w 579"/>
              <a:gd name="T1" fmla="*/ 267 h 1642"/>
              <a:gd name="T2" fmla="*/ 82 w 579"/>
              <a:gd name="T3" fmla="*/ 410 h 1642"/>
              <a:gd name="T4" fmla="*/ 29 w 579"/>
              <a:gd name="T5" fmla="*/ 559 h 1642"/>
              <a:gd name="T6" fmla="*/ 1 w 579"/>
              <a:gd name="T7" fmla="*/ 634 h 1642"/>
              <a:gd name="T8" fmla="*/ 4 w 579"/>
              <a:gd name="T9" fmla="*/ 671 h 1642"/>
              <a:gd name="T10" fmla="*/ 10 w 579"/>
              <a:gd name="T11" fmla="*/ 698 h 1642"/>
              <a:gd name="T12" fmla="*/ 29 w 579"/>
              <a:gd name="T13" fmla="*/ 691 h 1642"/>
              <a:gd name="T14" fmla="*/ 60 w 579"/>
              <a:gd name="T15" fmla="*/ 671 h 1642"/>
              <a:gd name="T16" fmla="*/ 89 w 579"/>
              <a:gd name="T17" fmla="*/ 650 h 1642"/>
              <a:gd name="T18" fmla="*/ 138 w 579"/>
              <a:gd name="T19" fmla="*/ 644 h 1642"/>
              <a:gd name="T20" fmla="*/ 184 w 579"/>
              <a:gd name="T21" fmla="*/ 661 h 1642"/>
              <a:gd name="T22" fmla="*/ 67 w 579"/>
              <a:gd name="T23" fmla="*/ 693 h 1642"/>
              <a:gd name="T24" fmla="*/ 90 w 579"/>
              <a:gd name="T25" fmla="*/ 909 h 1642"/>
              <a:gd name="T26" fmla="*/ 135 w 579"/>
              <a:gd name="T27" fmla="*/ 948 h 1642"/>
              <a:gd name="T28" fmla="*/ 142 w 579"/>
              <a:gd name="T29" fmla="*/ 1101 h 1642"/>
              <a:gd name="T30" fmla="*/ 143 w 579"/>
              <a:gd name="T31" fmla="*/ 1142 h 1642"/>
              <a:gd name="T32" fmla="*/ 135 w 579"/>
              <a:gd name="T33" fmla="*/ 1194 h 1642"/>
              <a:gd name="T34" fmla="*/ 170 w 579"/>
              <a:gd name="T35" fmla="*/ 1216 h 1642"/>
              <a:gd name="T36" fmla="*/ 205 w 579"/>
              <a:gd name="T37" fmla="*/ 1299 h 1642"/>
              <a:gd name="T38" fmla="*/ 191 w 579"/>
              <a:gd name="T39" fmla="*/ 1311 h 1642"/>
              <a:gd name="T40" fmla="*/ 223 w 579"/>
              <a:gd name="T41" fmla="*/ 1420 h 1642"/>
              <a:gd name="T42" fmla="*/ 270 w 579"/>
              <a:gd name="T43" fmla="*/ 1639 h 1642"/>
              <a:gd name="T44" fmla="*/ 314 w 579"/>
              <a:gd name="T45" fmla="*/ 1562 h 1642"/>
              <a:gd name="T46" fmla="*/ 380 w 579"/>
              <a:gd name="T47" fmla="*/ 1581 h 1642"/>
              <a:gd name="T48" fmla="*/ 423 w 579"/>
              <a:gd name="T49" fmla="*/ 1599 h 1642"/>
              <a:gd name="T50" fmla="*/ 452 w 579"/>
              <a:gd name="T51" fmla="*/ 1509 h 1642"/>
              <a:gd name="T52" fmla="*/ 544 w 579"/>
              <a:gd name="T53" fmla="*/ 1494 h 1642"/>
              <a:gd name="T54" fmla="*/ 534 w 579"/>
              <a:gd name="T55" fmla="*/ 1412 h 1642"/>
              <a:gd name="T56" fmla="*/ 579 w 579"/>
              <a:gd name="T57" fmla="*/ 1375 h 1642"/>
              <a:gd name="T58" fmla="*/ 540 w 579"/>
              <a:gd name="T59" fmla="*/ 925 h 1642"/>
              <a:gd name="T60" fmla="*/ 556 w 579"/>
              <a:gd name="T61" fmla="*/ 796 h 1642"/>
              <a:gd name="T62" fmla="*/ 539 w 579"/>
              <a:gd name="T63" fmla="*/ 702 h 1642"/>
              <a:gd name="T64" fmla="*/ 544 w 579"/>
              <a:gd name="T65" fmla="*/ 667 h 1642"/>
              <a:gd name="T66" fmla="*/ 552 w 579"/>
              <a:gd name="T67" fmla="*/ 658 h 1642"/>
              <a:gd name="T68" fmla="*/ 546 w 579"/>
              <a:gd name="T69" fmla="*/ 638 h 1642"/>
              <a:gd name="T70" fmla="*/ 557 w 579"/>
              <a:gd name="T71" fmla="*/ 576 h 1642"/>
              <a:gd name="T72" fmla="*/ 494 w 579"/>
              <a:gd name="T73" fmla="*/ 309 h 1642"/>
              <a:gd name="T74" fmla="*/ 430 w 579"/>
              <a:gd name="T75" fmla="*/ 264 h 1642"/>
              <a:gd name="T76" fmla="*/ 409 w 579"/>
              <a:gd name="T77" fmla="*/ 195 h 1642"/>
              <a:gd name="T78" fmla="*/ 386 w 579"/>
              <a:gd name="T79" fmla="*/ 159 h 1642"/>
              <a:gd name="T80" fmla="*/ 372 w 579"/>
              <a:gd name="T81" fmla="*/ 120 h 1642"/>
              <a:gd name="T82" fmla="*/ 312 w 579"/>
              <a:gd name="T83" fmla="*/ 19 h 1642"/>
              <a:gd name="T84" fmla="*/ 226 w 579"/>
              <a:gd name="T85" fmla="*/ 4 h 1642"/>
              <a:gd name="T86" fmla="*/ 181 w 579"/>
              <a:gd name="T87" fmla="*/ 49 h 1642"/>
              <a:gd name="T88" fmla="*/ 184 w 579"/>
              <a:gd name="T89" fmla="*/ 134 h 1642"/>
              <a:gd name="T90" fmla="*/ 204 w 579"/>
              <a:gd name="T91" fmla="*/ 223 h 1642"/>
              <a:gd name="T92" fmla="*/ 148 w 579"/>
              <a:gd name="T93" fmla="*/ 452 h 1642"/>
              <a:gd name="T94" fmla="*/ 175 w 579"/>
              <a:gd name="T95" fmla="*/ 537 h 1642"/>
              <a:gd name="T96" fmla="*/ 177 w 579"/>
              <a:gd name="T97" fmla="*/ 620 h 1642"/>
              <a:gd name="T98" fmla="*/ 119 w 579"/>
              <a:gd name="T99" fmla="*/ 587 h 1642"/>
              <a:gd name="T100" fmla="*/ 102 w 579"/>
              <a:gd name="T101" fmla="*/ 542 h 1642"/>
              <a:gd name="T102" fmla="*/ 263 w 579"/>
              <a:gd name="T103" fmla="*/ 1363 h 1642"/>
              <a:gd name="T104" fmla="*/ 296 w 579"/>
              <a:gd name="T105" fmla="*/ 1435 h 1642"/>
              <a:gd name="T106" fmla="*/ 284 w 579"/>
              <a:gd name="T107" fmla="*/ 1578 h 1642"/>
              <a:gd name="T108" fmla="*/ 387 w 579"/>
              <a:gd name="T109" fmla="*/ 1457 h 1642"/>
              <a:gd name="T110" fmla="*/ 417 w 579"/>
              <a:gd name="T111" fmla="*/ 1498 h 1642"/>
              <a:gd name="T112" fmla="*/ 417 w 579"/>
              <a:gd name="T113" fmla="*/ 1572 h 1642"/>
              <a:gd name="T114" fmla="*/ 387 w 579"/>
              <a:gd name="T115" fmla="*/ 1457 h 1642"/>
              <a:gd name="T116" fmla="*/ 260 w 579"/>
              <a:gd name="T117" fmla="*/ 1271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9" h="1642">
                <a:moveTo>
                  <a:pt x="226" y="235"/>
                </a:moveTo>
                <a:lnTo>
                  <a:pt x="226" y="235"/>
                </a:lnTo>
                <a:lnTo>
                  <a:pt x="229" y="237"/>
                </a:lnTo>
                <a:lnTo>
                  <a:pt x="232" y="245"/>
                </a:lnTo>
                <a:lnTo>
                  <a:pt x="235" y="249"/>
                </a:lnTo>
                <a:lnTo>
                  <a:pt x="236" y="254"/>
                </a:lnTo>
                <a:lnTo>
                  <a:pt x="236" y="259"/>
                </a:lnTo>
                <a:lnTo>
                  <a:pt x="235" y="262"/>
                </a:lnTo>
                <a:lnTo>
                  <a:pt x="235" y="262"/>
                </a:lnTo>
                <a:lnTo>
                  <a:pt x="232" y="266"/>
                </a:lnTo>
                <a:lnTo>
                  <a:pt x="231" y="267"/>
                </a:lnTo>
                <a:lnTo>
                  <a:pt x="218" y="273"/>
                </a:lnTo>
                <a:lnTo>
                  <a:pt x="218" y="273"/>
                </a:lnTo>
                <a:lnTo>
                  <a:pt x="178" y="285"/>
                </a:lnTo>
                <a:lnTo>
                  <a:pt x="158" y="294"/>
                </a:lnTo>
                <a:lnTo>
                  <a:pt x="149" y="299"/>
                </a:lnTo>
                <a:lnTo>
                  <a:pt x="142" y="303"/>
                </a:lnTo>
                <a:lnTo>
                  <a:pt x="142" y="303"/>
                </a:lnTo>
                <a:lnTo>
                  <a:pt x="135" y="312"/>
                </a:lnTo>
                <a:lnTo>
                  <a:pt x="126" y="325"/>
                </a:lnTo>
                <a:lnTo>
                  <a:pt x="106" y="361"/>
                </a:lnTo>
                <a:lnTo>
                  <a:pt x="82" y="410"/>
                </a:lnTo>
                <a:lnTo>
                  <a:pt x="82" y="410"/>
                </a:lnTo>
                <a:lnTo>
                  <a:pt x="80" y="413"/>
                </a:lnTo>
                <a:lnTo>
                  <a:pt x="72" y="432"/>
                </a:lnTo>
                <a:lnTo>
                  <a:pt x="72" y="432"/>
                </a:lnTo>
                <a:lnTo>
                  <a:pt x="61" y="453"/>
                </a:lnTo>
                <a:lnTo>
                  <a:pt x="50" y="482"/>
                </a:lnTo>
                <a:lnTo>
                  <a:pt x="39" y="508"/>
                </a:lnTo>
                <a:lnTo>
                  <a:pt x="32" y="529"/>
                </a:lnTo>
                <a:lnTo>
                  <a:pt x="32" y="529"/>
                </a:lnTo>
                <a:lnTo>
                  <a:pt x="30" y="543"/>
                </a:lnTo>
                <a:lnTo>
                  <a:pt x="29" y="559"/>
                </a:lnTo>
                <a:lnTo>
                  <a:pt x="26" y="572"/>
                </a:lnTo>
                <a:lnTo>
                  <a:pt x="25" y="585"/>
                </a:lnTo>
                <a:lnTo>
                  <a:pt x="25" y="585"/>
                </a:lnTo>
                <a:lnTo>
                  <a:pt x="20" y="593"/>
                </a:lnTo>
                <a:lnTo>
                  <a:pt x="15" y="601"/>
                </a:lnTo>
                <a:lnTo>
                  <a:pt x="10" y="609"/>
                </a:lnTo>
                <a:lnTo>
                  <a:pt x="7" y="616"/>
                </a:lnTo>
                <a:lnTo>
                  <a:pt x="7" y="616"/>
                </a:lnTo>
                <a:lnTo>
                  <a:pt x="2" y="623"/>
                </a:lnTo>
                <a:lnTo>
                  <a:pt x="2" y="627"/>
                </a:lnTo>
                <a:lnTo>
                  <a:pt x="1" y="634"/>
                </a:lnTo>
                <a:lnTo>
                  <a:pt x="1" y="634"/>
                </a:lnTo>
                <a:lnTo>
                  <a:pt x="1" y="650"/>
                </a:lnTo>
                <a:lnTo>
                  <a:pt x="1" y="655"/>
                </a:lnTo>
                <a:lnTo>
                  <a:pt x="1" y="655"/>
                </a:lnTo>
                <a:lnTo>
                  <a:pt x="1" y="655"/>
                </a:lnTo>
                <a:lnTo>
                  <a:pt x="0" y="655"/>
                </a:lnTo>
                <a:lnTo>
                  <a:pt x="0" y="657"/>
                </a:lnTo>
                <a:lnTo>
                  <a:pt x="1" y="662"/>
                </a:lnTo>
                <a:lnTo>
                  <a:pt x="1" y="662"/>
                </a:lnTo>
                <a:lnTo>
                  <a:pt x="3" y="670"/>
                </a:lnTo>
                <a:lnTo>
                  <a:pt x="4" y="671"/>
                </a:lnTo>
                <a:lnTo>
                  <a:pt x="8" y="673"/>
                </a:lnTo>
                <a:lnTo>
                  <a:pt x="8" y="673"/>
                </a:lnTo>
                <a:lnTo>
                  <a:pt x="19" y="674"/>
                </a:lnTo>
                <a:lnTo>
                  <a:pt x="19" y="674"/>
                </a:lnTo>
                <a:lnTo>
                  <a:pt x="20" y="675"/>
                </a:lnTo>
                <a:lnTo>
                  <a:pt x="23" y="680"/>
                </a:lnTo>
                <a:lnTo>
                  <a:pt x="23" y="680"/>
                </a:lnTo>
                <a:lnTo>
                  <a:pt x="23" y="681"/>
                </a:lnTo>
                <a:lnTo>
                  <a:pt x="21" y="683"/>
                </a:lnTo>
                <a:lnTo>
                  <a:pt x="15" y="691"/>
                </a:lnTo>
                <a:lnTo>
                  <a:pt x="10" y="698"/>
                </a:lnTo>
                <a:lnTo>
                  <a:pt x="10" y="702"/>
                </a:lnTo>
                <a:lnTo>
                  <a:pt x="10" y="704"/>
                </a:lnTo>
                <a:lnTo>
                  <a:pt x="10" y="704"/>
                </a:lnTo>
                <a:lnTo>
                  <a:pt x="13" y="709"/>
                </a:lnTo>
                <a:lnTo>
                  <a:pt x="13" y="712"/>
                </a:lnTo>
                <a:lnTo>
                  <a:pt x="14" y="712"/>
                </a:lnTo>
                <a:lnTo>
                  <a:pt x="15" y="712"/>
                </a:lnTo>
                <a:lnTo>
                  <a:pt x="19" y="709"/>
                </a:lnTo>
                <a:lnTo>
                  <a:pt x="19" y="709"/>
                </a:lnTo>
                <a:lnTo>
                  <a:pt x="24" y="700"/>
                </a:lnTo>
                <a:lnTo>
                  <a:pt x="29" y="691"/>
                </a:lnTo>
                <a:lnTo>
                  <a:pt x="31" y="687"/>
                </a:lnTo>
                <a:lnTo>
                  <a:pt x="33" y="683"/>
                </a:lnTo>
                <a:lnTo>
                  <a:pt x="37" y="681"/>
                </a:lnTo>
                <a:lnTo>
                  <a:pt x="41" y="680"/>
                </a:lnTo>
                <a:lnTo>
                  <a:pt x="41" y="680"/>
                </a:lnTo>
                <a:lnTo>
                  <a:pt x="52" y="679"/>
                </a:lnTo>
                <a:lnTo>
                  <a:pt x="55" y="677"/>
                </a:lnTo>
                <a:lnTo>
                  <a:pt x="58" y="675"/>
                </a:lnTo>
                <a:lnTo>
                  <a:pt x="58" y="675"/>
                </a:lnTo>
                <a:lnTo>
                  <a:pt x="59" y="673"/>
                </a:lnTo>
                <a:lnTo>
                  <a:pt x="60" y="671"/>
                </a:lnTo>
                <a:lnTo>
                  <a:pt x="61" y="670"/>
                </a:lnTo>
                <a:lnTo>
                  <a:pt x="66" y="669"/>
                </a:lnTo>
                <a:lnTo>
                  <a:pt x="66" y="669"/>
                </a:lnTo>
                <a:lnTo>
                  <a:pt x="72" y="667"/>
                </a:lnTo>
                <a:lnTo>
                  <a:pt x="77" y="664"/>
                </a:lnTo>
                <a:lnTo>
                  <a:pt x="80" y="661"/>
                </a:lnTo>
                <a:lnTo>
                  <a:pt x="84" y="657"/>
                </a:lnTo>
                <a:lnTo>
                  <a:pt x="84" y="657"/>
                </a:lnTo>
                <a:lnTo>
                  <a:pt x="86" y="653"/>
                </a:lnTo>
                <a:lnTo>
                  <a:pt x="86" y="651"/>
                </a:lnTo>
                <a:lnTo>
                  <a:pt x="89" y="650"/>
                </a:lnTo>
                <a:lnTo>
                  <a:pt x="94" y="650"/>
                </a:lnTo>
                <a:lnTo>
                  <a:pt x="94" y="650"/>
                </a:lnTo>
                <a:lnTo>
                  <a:pt x="100" y="651"/>
                </a:lnTo>
                <a:lnTo>
                  <a:pt x="103" y="652"/>
                </a:lnTo>
                <a:lnTo>
                  <a:pt x="107" y="652"/>
                </a:lnTo>
                <a:lnTo>
                  <a:pt x="114" y="652"/>
                </a:lnTo>
                <a:lnTo>
                  <a:pt x="114" y="652"/>
                </a:lnTo>
                <a:lnTo>
                  <a:pt x="123" y="650"/>
                </a:lnTo>
                <a:lnTo>
                  <a:pt x="128" y="648"/>
                </a:lnTo>
                <a:lnTo>
                  <a:pt x="138" y="644"/>
                </a:lnTo>
                <a:lnTo>
                  <a:pt x="138" y="644"/>
                </a:lnTo>
                <a:lnTo>
                  <a:pt x="148" y="638"/>
                </a:lnTo>
                <a:lnTo>
                  <a:pt x="153" y="635"/>
                </a:lnTo>
                <a:lnTo>
                  <a:pt x="155" y="635"/>
                </a:lnTo>
                <a:lnTo>
                  <a:pt x="158" y="636"/>
                </a:lnTo>
                <a:lnTo>
                  <a:pt x="158" y="636"/>
                </a:lnTo>
                <a:lnTo>
                  <a:pt x="160" y="638"/>
                </a:lnTo>
                <a:lnTo>
                  <a:pt x="160" y="638"/>
                </a:lnTo>
                <a:lnTo>
                  <a:pt x="160" y="638"/>
                </a:lnTo>
                <a:lnTo>
                  <a:pt x="171" y="650"/>
                </a:lnTo>
                <a:lnTo>
                  <a:pt x="171" y="650"/>
                </a:lnTo>
                <a:lnTo>
                  <a:pt x="184" y="661"/>
                </a:lnTo>
                <a:lnTo>
                  <a:pt x="195" y="668"/>
                </a:lnTo>
                <a:lnTo>
                  <a:pt x="202" y="671"/>
                </a:lnTo>
                <a:lnTo>
                  <a:pt x="204" y="673"/>
                </a:lnTo>
                <a:lnTo>
                  <a:pt x="205" y="674"/>
                </a:lnTo>
                <a:lnTo>
                  <a:pt x="205" y="674"/>
                </a:lnTo>
                <a:lnTo>
                  <a:pt x="199" y="675"/>
                </a:lnTo>
                <a:lnTo>
                  <a:pt x="182" y="677"/>
                </a:lnTo>
                <a:lnTo>
                  <a:pt x="134" y="682"/>
                </a:lnTo>
                <a:lnTo>
                  <a:pt x="107" y="686"/>
                </a:lnTo>
                <a:lnTo>
                  <a:pt x="84" y="689"/>
                </a:lnTo>
                <a:lnTo>
                  <a:pt x="67" y="693"/>
                </a:lnTo>
                <a:lnTo>
                  <a:pt x="61" y="696"/>
                </a:lnTo>
                <a:lnTo>
                  <a:pt x="59" y="698"/>
                </a:lnTo>
                <a:lnTo>
                  <a:pt x="59" y="698"/>
                </a:lnTo>
                <a:lnTo>
                  <a:pt x="55" y="709"/>
                </a:lnTo>
                <a:lnTo>
                  <a:pt x="54" y="714"/>
                </a:lnTo>
                <a:lnTo>
                  <a:pt x="55" y="718"/>
                </a:lnTo>
                <a:lnTo>
                  <a:pt x="55" y="718"/>
                </a:lnTo>
                <a:lnTo>
                  <a:pt x="71" y="817"/>
                </a:lnTo>
                <a:lnTo>
                  <a:pt x="78" y="854"/>
                </a:lnTo>
                <a:lnTo>
                  <a:pt x="84" y="885"/>
                </a:lnTo>
                <a:lnTo>
                  <a:pt x="90" y="909"/>
                </a:lnTo>
                <a:lnTo>
                  <a:pt x="93" y="918"/>
                </a:lnTo>
                <a:lnTo>
                  <a:pt x="95" y="921"/>
                </a:lnTo>
                <a:lnTo>
                  <a:pt x="95" y="921"/>
                </a:lnTo>
                <a:lnTo>
                  <a:pt x="101" y="931"/>
                </a:lnTo>
                <a:lnTo>
                  <a:pt x="106" y="938"/>
                </a:lnTo>
                <a:lnTo>
                  <a:pt x="108" y="940"/>
                </a:lnTo>
                <a:lnTo>
                  <a:pt x="112" y="943"/>
                </a:lnTo>
                <a:lnTo>
                  <a:pt x="117" y="945"/>
                </a:lnTo>
                <a:lnTo>
                  <a:pt x="123" y="947"/>
                </a:lnTo>
                <a:lnTo>
                  <a:pt x="123" y="947"/>
                </a:lnTo>
                <a:lnTo>
                  <a:pt x="135" y="948"/>
                </a:lnTo>
                <a:lnTo>
                  <a:pt x="141" y="949"/>
                </a:lnTo>
                <a:lnTo>
                  <a:pt x="143" y="949"/>
                </a:lnTo>
                <a:lnTo>
                  <a:pt x="143" y="950"/>
                </a:lnTo>
                <a:lnTo>
                  <a:pt x="143" y="950"/>
                </a:lnTo>
                <a:lnTo>
                  <a:pt x="142" y="968"/>
                </a:lnTo>
                <a:lnTo>
                  <a:pt x="142" y="1006"/>
                </a:lnTo>
                <a:lnTo>
                  <a:pt x="141" y="1070"/>
                </a:lnTo>
                <a:lnTo>
                  <a:pt x="141" y="1070"/>
                </a:lnTo>
                <a:lnTo>
                  <a:pt x="141" y="1090"/>
                </a:lnTo>
                <a:lnTo>
                  <a:pt x="141" y="1097"/>
                </a:lnTo>
                <a:lnTo>
                  <a:pt x="142" y="1101"/>
                </a:lnTo>
                <a:lnTo>
                  <a:pt x="143" y="1102"/>
                </a:lnTo>
                <a:lnTo>
                  <a:pt x="143" y="1102"/>
                </a:lnTo>
                <a:lnTo>
                  <a:pt x="146" y="1103"/>
                </a:lnTo>
                <a:lnTo>
                  <a:pt x="148" y="1103"/>
                </a:lnTo>
                <a:lnTo>
                  <a:pt x="154" y="1102"/>
                </a:lnTo>
                <a:lnTo>
                  <a:pt x="156" y="1102"/>
                </a:lnTo>
                <a:lnTo>
                  <a:pt x="156" y="1105"/>
                </a:lnTo>
                <a:lnTo>
                  <a:pt x="156" y="1107"/>
                </a:lnTo>
                <a:lnTo>
                  <a:pt x="154" y="1114"/>
                </a:lnTo>
                <a:lnTo>
                  <a:pt x="154" y="1114"/>
                </a:lnTo>
                <a:lnTo>
                  <a:pt x="143" y="1142"/>
                </a:lnTo>
                <a:lnTo>
                  <a:pt x="141" y="1152"/>
                </a:lnTo>
                <a:lnTo>
                  <a:pt x="140" y="1158"/>
                </a:lnTo>
                <a:lnTo>
                  <a:pt x="140" y="1158"/>
                </a:lnTo>
                <a:lnTo>
                  <a:pt x="141" y="1163"/>
                </a:lnTo>
                <a:lnTo>
                  <a:pt x="141" y="1164"/>
                </a:lnTo>
                <a:lnTo>
                  <a:pt x="141" y="1166"/>
                </a:lnTo>
                <a:lnTo>
                  <a:pt x="141" y="1166"/>
                </a:lnTo>
                <a:lnTo>
                  <a:pt x="136" y="1177"/>
                </a:lnTo>
                <a:lnTo>
                  <a:pt x="135" y="1185"/>
                </a:lnTo>
                <a:lnTo>
                  <a:pt x="135" y="1190"/>
                </a:lnTo>
                <a:lnTo>
                  <a:pt x="135" y="1194"/>
                </a:lnTo>
                <a:lnTo>
                  <a:pt x="135" y="1194"/>
                </a:lnTo>
                <a:lnTo>
                  <a:pt x="136" y="1198"/>
                </a:lnTo>
                <a:lnTo>
                  <a:pt x="136" y="1201"/>
                </a:lnTo>
                <a:lnTo>
                  <a:pt x="135" y="1207"/>
                </a:lnTo>
                <a:lnTo>
                  <a:pt x="135" y="1208"/>
                </a:lnTo>
                <a:lnTo>
                  <a:pt x="136" y="1211"/>
                </a:lnTo>
                <a:lnTo>
                  <a:pt x="138" y="1212"/>
                </a:lnTo>
                <a:lnTo>
                  <a:pt x="142" y="1213"/>
                </a:lnTo>
                <a:lnTo>
                  <a:pt x="142" y="1213"/>
                </a:lnTo>
                <a:lnTo>
                  <a:pt x="155" y="1216"/>
                </a:lnTo>
                <a:lnTo>
                  <a:pt x="170" y="1216"/>
                </a:lnTo>
                <a:lnTo>
                  <a:pt x="188" y="1216"/>
                </a:lnTo>
                <a:lnTo>
                  <a:pt x="188" y="1216"/>
                </a:lnTo>
                <a:lnTo>
                  <a:pt x="187" y="1224"/>
                </a:lnTo>
                <a:lnTo>
                  <a:pt x="187" y="1231"/>
                </a:lnTo>
                <a:lnTo>
                  <a:pt x="187" y="1234"/>
                </a:lnTo>
                <a:lnTo>
                  <a:pt x="188" y="1236"/>
                </a:lnTo>
                <a:lnTo>
                  <a:pt x="188" y="1236"/>
                </a:lnTo>
                <a:lnTo>
                  <a:pt x="195" y="1241"/>
                </a:lnTo>
                <a:lnTo>
                  <a:pt x="199" y="1243"/>
                </a:lnTo>
                <a:lnTo>
                  <a:pt x="199" y="1243"/>
                </a:lnTo>
                <a:lnTo>
                  <a:pt x="205" y="1299"/>
                </a:lnTo>
                <a:lnTo>
                  <a:pt x="205" y="1299"/>
                </a:lnTo>
                <a:lnTo>
                  <a:pt x="205" y="1300"/>
                </a:lnTo>
                <a:lnTo>
                  <a:pt x="204" y="1299"/>
                </a:lnTo>
                <a:lnTo>
                  <a:pt x="201" y="1299"/>
                </a:lnTo>
                <a:lnTo>
                  <a:pt x="199" y="1298"/>
                </a:lnTo>
                <a:lnTo>
                  <a:pt x="197" y="1299"/>
                </a:lnTo>
                <a:lnTo>
                  <a:pt x="196" y="1300"/>
                </a:lnTo>
                <a:lnTo>
                  <a:pt x="195" y="1304"/>
                </a:lnTo>
                <a:lnTo>
                  <a:pt x="195" y="1304"/>
                </a:lnTo>
                <a:lnTo>
                  <a:pt x="193" y="1309"/>
                </a:lnTo>
                <a:lnTo>
                  <a:pt x="191" y="1311"/>
                </a:lnTo>
                <a:lnTo>
                  <a:pt x="190" y="1312"/>
                </a:lnTo>
                <a:lnTo>
                  <a:pt x="191" y="1315"/>
                </a:lnTo>
                <a:lnTo>
                  <a:pt x="191" y="1315"/>
                </a:lnTo>
                <a:lnTo>
                  <a:pt x="195" y="1318"/>
                </a:lnTo>
                <a:lnTo>
                  <a:pt x="200" y="1321"/>
                </a:lnTo>
                <a:lnTo>
                  <a:pt x="207" y="1324"/>
                </a:lnTo>
                <a:lnTo>
                  <a:pt x="207" y="1324"/>
                </a:lnTo>
                <a:lnTo>
                  <a:pt x="217" y="1327"/>
                </a:lnTo>
                <a:lnTo>
                  <a:pt x="217" y="1327"/>
                </a:lnTo>
                <a:lnTo>
                  <a:pt x="219" y="1372"/>
                </a:lnTo>
                <a:lnTo>
                  <a:pt x="223" y="1420"/>
                </a:lnTo>
                <a:lnTo>
                  <a:pt x="226" y="1474"/>
                </a:lnTo>
                <a:lnTo>
                  <a:pt x="232" y="1529"/>
                </a:lnTo>
                <a:lnTo>
                  <a:pt x="236" y="1556"/>
                </a:lnTo>
                <a:lnTo>
                  <a:pt x="240" y="1579"/>
                </a:lnTo>
                <a:lnTo>
                  <a:pt x="245" y="1599"/>
                </a:lnTo>
                <a:lnTo>
                  <a:pt x="249" y="1616"/>
                </a:lnTo>
                <a:lnTo>
                  <a:pt x="254" y="1628"/>
                </a:lnTo>
                <a:lnTo>
                  <a:pt x="257" y="1632"/>
                </a:lnTo>
                <a:lnTo>
                  <a:pt x="260" y="1634"/>
                </a:lnTo>
                <a:lnTo>
                  <a:pt x="260" y="1634"/>
                </a:lnTo>
                <a:lnTo>
                  <a:pt x="270" y="1639"/>
                </a:lnTo>
                <a:lnTo>
                  <a:pt x="278" y="1642"/>
                </a:lnTo>
                <a:lnTo>
                  <a:pt x="284" y="1642"/>
                </a:lnTo>
                <a:lnTo>
                  <a:pt x="289" y="1640"/>
                </a:lnTo>
                <a:lnTo>
                  <a:pt x="294" y="1637"/>
                </a:lnTo>
                <a:lnTo>
                  <a:pt x="298" y="1633"/>
                </a:lnTo>
                <a:lnTo>
                  <a:pt x="304" y="1622"/>
                </a:lnTo>
                <a:lnTo>
                  <a:pt x="304" y="1622"/>
                </a:lnTo>
                <a:lnTo>
                  <a:pt x="306" y="1619"/>
                </a:lnTo>
                <a:lnTo>
                  <a:pt x="308" y="1611"/>
                </a:lnTo>
                <a:lnTo>
                  <a:pt x="312" y="1590"/>
                </a:lnTo>
                <a:lnTo>
                  <a:pt x="314" y="1562"/>
                </a:lnTo>
                <a:lnTo>
                  <a:pt x="318" y="1532"/>
                </a:lnTo>
                <a:lnTo>
                  <a:pt x="322" y="1477"/>
                </a:lnTo>
                <a:lnTo>
                  <a:pt x="324" y="1452"/>
                </a:lnTo>
                <a:lnTo>
                  <a:pt x="356" y="1452"/>
                </a:lnTo>
                <a:lnTo>
                  <a:pt x="356" y="1452"/>
                </a:lnTo>
                <a:lnTo>
                  <a:pt x="358" y="1470"/>
                </a:lnTo>
                <a:lnTo>
                  <a:pt x="363" y="1511"/>
                </a:lnTo>
                <a:lnTo>
                  <a:pt x="368" y="1535"/>
                </a:lnTo>
                <a:lnTo>
                  <a:pt x="371" y="1557"/>
                </a:lnTo>
                <a:lnTo>
                  <a:pt x="376" y="1575"/>
                </a:lnTo>
                <a:lnTo>
                  <a:pt x="380" y="1581"/>
                </a:lnTo>
                <a:lnTo>
                  <a:pt x="382" y="1587"/>
                </a:lnTo>
                <a:lnTo>
                  <a:pt x="382" y="1587"/>
                </a:lnTo>
                <a:lnTo>
                  <a:pt x="387" y="1593"/>
                </a:lnTo>
                <a:lnTo>
                  <a:pt x="392" y="1598"/>
                </a:lnTo>
                <a:lnTo>
                  <a:pt x="398" y="1602"/>
                </a:lnTo>
                <a:lnTo>
                  <a:pt x="403" y="1603"/>
                </a:lnTo>
                <a:lnTo>
                  <a:pt x="407" y="1604"/>
                </a:lnTo>
                <a:lnTo>
                  <a:pt x="411" y="1603"/>
                </a:lnTo>
                <a:lnTo>
                  <a:pt x="421" y="1601"/>
                </a:lnTo>
                <a:lnTo>
                  <a:pt x="421" y="1601"/>
                </a:lnTo>
                <a:lnTo>
                  <a:pt x="423" y="1599"/>
                </a:lnTo>
                <a:lnTo>
                  <a:pt x="424" y="1596"/>
                </a:lnTo>
                <a:lnTo>
                  <a:pt x="428" y="1584"/>
                </a:lnTo>
                <a:lnTo>
                  <a:pt x="432" y="1568"/>
                </a:lnTo>
                <a:lnTo>
                  <a:pt x="435" y="1550"/>
                </a:lnTo>
                <a:lnTo>
                  <a:pt x="439" y="1517"/>
                </a:lnTo>
                <a:lnTo>
                  <a:pt x="440" y="1503"/>
                </a:lnTo>
                <a:lnTo>
                  <a:pt x="448" y="1504"/>
                </a:lnTo>
                <a:lnTo>
                  <a:pt x="448" y="1504"/>
                </a:lnTo>
                <a:lnTo>
                  <a:pt x="448" y="1505"/>
                </a:lnTo>
                <a:lnTo>
                  <a:pt x="450" y="1508"/>
                </a:lnTo>
                <a:lnTo>
                  <a:pt x="452" y="1509"/>
                </a:lnTo>
                <a:lnTo>
                  <a:pt x="452" y="1509"/>
                </a:lnTo>
                <a:lnTo>
                  <a:pt x="466" y="1511"/>
                </a:lnTo>
                <a:lnTo>
                  <a:pt x="494" y="1511"/>
                </a:lnTo>
                <a:lnTo>
                  <a:pt x="522" y="1511"/>
                </a:lnTo>
                <a:lnTo>
                  <a:pt x="536" y="1509"/>
                </a:lnTo>
                <a:lnTo>
                  <a:pt x="536" y="1509"/>
                </a:lnTo>
                <a:lnTo>
                  <a:pt x="539" y="1506"/>
                </a:lnTo>
                <a:lnTo>
                  <a:pt x="541" y="1500"/>
                </a:lnTo>
                <a:lnTo>
                  <a:pt x="542" y="1494"/>
                </a:lnTo>
                <a:lnTo>
                  <a:pt x="542" y="1494"/>
                </a:lnTo>
                <a:lnTo>
                  <a:pt x="544" y="1494"/>
                </a:lnTo>
                <a:lnTo>
                  <a:pt x="545" y="1494"/>
                </a:lnTo>
                <a:lnTo>
                  <a:pt x="546" y="1492"/>
                </a:lnTo>
                <a:lnTo>
                  <a:pt x="545" y="1487"/>
                </a:lnTo>
                <a:lnTo>
                  <a:pt x="545" y="1487"/>
                </a:lnTo>
                <a:lnTo>
                  <a:pt x="539" y="1467"/>
                </a:lnTo>
                <a:lnTo>
                  <a:pt x="535" y="1455"/>
                </a:lnTo>
                <a:lnTo>
                  <a:pt x="534" y="1446"/>
                </a:lnTo>
                <a:lnTo>
                  <a:pt x="534" y="1446"/>
                </a:lnTo>
                <a:lnTo>
                  <a:pt x="534" y="1426"/>
                </a:lnTo>
                <a:lnTo>
                  <a:pt x="534" y="1412"/>
                </a:lnTo>
                <a:lnTo>
                  <a:pt x="534" y="1412"/>
                </a:lnTo>
                <a:lnTo>
                  <a:pt x="542" y="1409"/>
                </a:lnTo>
                <a:lnTo>
                  <a:pt x="559" y="1399"/>
                </a:lnTo>
                <a:lnTo>
                  <a:pt x="559" y="1399"/>
                </a:lnTo>
                <a:lnTo>
                  <a:pt x="563" y="1397"/>
                </a:lnTo>
                <a:lnTo>
                  <a:pt x="567" y="1395"/>
                </a:lnTo>
                <a:lnTo>
                  <a:pt x="573" y="1393"/>
                </a:lnTo>
                <a:lnTo>
                  <a:pt x="574" y="1392"/>
                </a:lnTo>
                <a:lnTo>
                  <a:pt x="576" y="1388"/>
                </a:lnTo>
                <a:lnTo>
                  <a:pt x="577" y="1383"/>
                </a:lnTo>
                <a:lnTo>
                  <a:pt x="579" y="1375"/>
                </a:lnTo>
                <a:lnTo>
                  <a:pt x="579" y="1375"/>
                </a:lnTo>
                <a:lnTo>
                  <a:pt x="579" y="1353"/>
                </a:lnTo>
                <a:lnTo>
                  <a:pt x="577" y="1328"/>
                </a:lnTo>
                <a:lnTo>
                  <a:pt x="575" y="1290"/>
                </a:lnTo>
                <a:lnTo>
                  <a:pt x="575" y="1290"/>
                </a:lnTo>
                <a:lnTo>
                  <a:pt x="570" y="1237"/>
                </a:lnTo>
                <a:lnTo>
                  <a:pt x="557" y="1125"/>
                </a:lnTo>
                <a:lnTo>
                  <a:pt x="545" y="1008"/>
                </a:lnTo>
                <a:lnTo>
                  <a:pt x="541" y="965"/>
                </a:lnTo>
                <a:lnTo>
                  <a:pt x="540" y="939"/>
                </a:lnTo>
                <a:lnTo>
                  <a:pt x="540" y="939"/>
                </a:lnTo>
                <a:lnTo>
                  <a:pt x="540" y="925"/>
                </a:lnTo>
                <a:lnTo>
                  <a:pt x="539" y="907"/>
                </a:lnTo>
                <a:lnTo>
                  <a:pt x="534" y="868"/>
                </a:lnTo>
                <a:lnTo>
                  <a:pt x="528" y="822"/>
                </a:lnTo>
                <a:lnTo>
                  <a:pt x="528" y="822"/>
                </a:lnTo>
                <a:lnTo>
                  <a:pt x="532" y="821"/>
                </a:lnTo>
                <a:lnTo>
                  <a:pt x="539" y="816"/>
                </a:lnTo>
                <a:lnTo>
                  <a:pt x="546" y="810"/>
                </a:lnTo>
                <a:lnTo>
                  <a:pt x="551" y="807"/>
                </a:lnTo>
                <a:lnTo>
                  <a:pt x="553" y="802"/>
                </a:lnTo>
                <a:lnTo>
                  <a:pt x="553" y="802"/>
                </a:lnTo>
                <a:lnTo>
                  <a:pt x="556" y="796"/>
                </a:lnTo>
                <a:lnTo>
                  <a:pt x="558" y="788"/>
                </a:lnTo>
                <a:lnTo>
                  <a:pt x="561" y="773"/>
                </a:lnTo>
                <a:lnTo>
                  <a:pt x="563" y="751"/>
                </a:lnTo>
                <a:lnTo>
                  <a:pt x="563" y="751"/>
                </a:lnTo>
                <a:lnTo>
                  <a:pt x="562" y="745"/>
                </a:lnTo>
                <a:lnTo>
                  <a:pt x="559" y="735"/>
                </a:lnTo>
                <a:lnTo>
                  <a:pt x="556" y="723"/>
                </a:lnTo>
                <a:lnTo>
                  <a:pt x="553" y="720"/>
                </a:lnTo>
                <a:lnTo>
                  <a:pt x="551" y="716"/>
                </a:lnTo>
                <a:lnTo>
                  <a:pt x="551" y="716"/>
                </a:lnTo>
                <a:lnTo>
                  <a:pt x="539" y="702"/>
                </a:lnTo>
                <a:lnTo>
                  <a:pt x="532" y="693"/>
                </a:lnTo>
                <a:lnTo>
                  <a:pt x="532" y="693"/>
                </a:lnTo>
                <a:lnTo>
                  <a:pt x="530" y="691"/>
                </a:lnTo>
                <a:lnTo>
                  <a:pt x="529" y="685"/>
                </a:lnTo>
                <a:lnTo>
                  <a:pt x="529" y="679"/>
                </a:lnTo>
                <a:lnTo>
                  <a:pt x="532" y="674"/>
                </a:lnTo>
                <a:lnTo>
                  <a:pt x="532" y="674"/>
                </a:lnTo>
                <a:lnTo>
                  <a:pt x="535" y="668"/>
                </a:lnTo>
                <a:lnTo>
                  <a:pt x="536" y="664"/>
                </a:lnTo>
                <a:lnTo>
                  <a:pt x="536" y="664"/>
                </a:lnTo>
                <a:lnTo>
                  <a:pt x="544" y="667"/>
                </a:lnTo>
                <a:lnTo>
                  <a:pt x="550" y="670"/>
                </a:lnTo>
                <a:lnTo>
                  <a:pt x="556" y="674"/>
                </a:lnTo>
                <a:lnTo>
                  <a:pt x="556" y="674"/>
                </a:lnTo>
                <a:lnTo>
                  <a:pt x="564" y="681"/>
                </a:lnTo>
                <a:lnTo>
                  <a:pt x="567" y="682"/>
                </a:lnTo>
                <a:lnTo>
                  <a:pt x="570" y="682"/>
                </a:lnTo>
                <a:lnTo>
                  <a:pt x="570" y="682"/>
                </a:lnTo>
                <a:lnTo>
                  <a:pt x="570" y="681"/>
                </a:lnTo>
                <a:lnTo>
                  <a:pt x="569" y="677"/>
                </a:lnTo>
                <a:lnTo>
                  <a:pt x="562" y="668"/>
                </a:lnTo>
                <a:lnTo>
                  <a:pt x="552" y="658"/>
                </a:lnTo>
                <a:lnTo>
                  <a:pt x="545" y="652"/>
                </a:lnTo>
                <a:lnTo>
                  <a:pt x="545" y="652"/>
                </a:lnTo>
                <a:lnTo>
                  <a:pt x="539" y="646"/>
                </a:lnTo>
                <a:lnTo>
                  <a:pt x="536" y="644"/>
                </a:lnTo>
                <a:lnTo>
                  <a:pt x="536" y="644"/>
                </a:lnTo>
                <a:lnTo>
                  <a:pt x="538" y="645"/>
                </a:lnTo>
                <a:lnTo>
                  <a:pt x="540" y="645"/>
                </a:lnTo>
                <a:lnTo>
                  <a:pt x="541" y="645"/>
                </a:lnTo>
                <a:lnTo>
                  <a:pt x="544" y="644"/>
                </a:lnTo>
                <a:lnTo>
                  <a:pt x="545" y="641"/>
                </a:lnTo>
                <a:lnTo>
                  <a:pt x="546" y="638"/>
                </a:lnTo>
                <a:lnTo>
                  <a:pt x="546" y="638"/>
                </a:lnTo>
                <a:lnTo>
                  <a:pt x="549" y="630"/>
                </a:lnTo>
                <a:lnTo>
                  <a:pt x="549" y="624"/>
                </a:lnTo>
                <a:lnTo>
                  <a:pt x="546" y="617"/>
                </a:lnTo>
                <a:lnTo>
                  <a:pt x="546" y="617"/>
                </a:lnTo>
                <a:lnTo>
                  <a:pt x="546" y="611"/>
                </a:lnTo>
                <a:lnTo>
                  <a:pt x="549" y="601"/>
                </a:lnTo>
                <a:lnTo>
                  <a:pt x="551" y="591"/>
                </a:lnTo>
                <a:lnTo>
                  <a:pt x="553" y="583"/>
                </a:lnTo>
                <a:lnTo>
                  <a:pt x="553" y="583"/>
                </a:lnTo>
                <a:lnTo>
                  <a:pt x="557" y="576"/>
                </a:lnTo>
                <a:lnTo>
                  <a:pt x="561" y="568"/>
                </a:lnTo>
                <a:lnTo>
                  <a:pt x="564" y="557"/>
                </a:lnTo>
                <a:lnTo>
                  <a:pt x="565" y="542"/>
                </a:lnTo>
                <a:lnTo>
                  <a:pt x="565" y="542"/>
                </a:lnTo>
                <a:lnTo>
                  <a:pt x="565" y="533"/>
                </a:lnTo>
                <a:lnTo>
                  <a:pt x="563" y="521"/>
                </a:lnTo>
                <a:lnTo>
                  <a:pt x="556" y="492"/>
                </a:lnTo>
                <a:lnTo>
                  <a:pt x="545" y="455"/>
                </a:lnTo>
                <a:lnTo>
                  <a:pt x="563" y="442"/>
                </a:lnTo>
                <a:lnTo>
                  <a:pt x="563" y="442"/>
                </a:lnTo>
                <a:lnTo>
                  <a:pt x="494" y="309"/>
                </a:lnTo>
                <a:lnTo>
                  <a:pt x="494" y="309"/>
                </a:lnTo>
                <a:lnTo>
                  <a:pt x="493" y="306"/>
                </a:lnTo>
                <a:lnTo>
                  <a:pt x="493" y="303"/>
                </a:lnTo>
                <a:lnTo>
                  <a:pt x="492" y="301"/>
                </a:lnTo>
                <a:lnTo>
                  <a:pt x="492" y="299"/>
                </a:lnTo>
                <a:lnTo>
                  <a:pt x="489" y="296"/>
                </a:lnTo>
                <a:lnTo>
                  <a:pt x="479" y="288"/>
                </a:lnTo>
                <a:lnTo>
                  <a:pt x="479" y="288"/>
                </a:lnTo>
                <a:lnTo>
                  <a:pt x="463" y="278"/>
                </a:lnTo>
                <a:lnTo>
                  <a:pt x="448" y="271"/>
                </a:lnTo>
                <a:lnTo>
                  <a:pt x="430" y="264"/>
                </a:lnTo>
                <a:lnTo>
                  <a:pt x="430" y="264"/>
                </a:lnTo>
                <a:lnTo>
                  <a:pt x="415" y="256"/>
                </a:lnTo>
                <a:lnTo>
                  <a:pt x="415" y="256"/>
                </a:lnTo>
                <a:lnTo>
                  <a:pt x="417" y="251"/>
                </a:lnTo>
                <a:lnTo>
                  <a:pt x="422" y="239"/>
                </a:lnTo>
                <a:lnTo>
                  <a:pt x="423" y="231"/>
                </a:lnTo>
                <a:lnTo>
                  <a:pt x="423" y="223"/>
                </a:lnTo>
                <a:lnTo>
                  <a:pt x="422" y="214"/>
                </a:lnTo>
                <a:lnTo>
                  <a:pt x="418" y="207"/>
                </a:lnTo>
                <a:lnTo>
                  <a:pt x="418" y="207"/>
                </a:lnTo>
                <a:lnTo>
                  <a:pt x="409" y="195"/>
                </a:lnTo>
                <a:lnTo>
                  <a:pt x="403" y="188"/>
                </a:lnTo>
                <a:lnTo>
                  <a:pt x="399" y="184"/>
                </a:lnTo>
                <a:lnTo>
                  <a:pt x="399" y="184"/>
                </a:lnTo>
                <a:lnTo>
                  <a:pt x="400" y="183"/>
                </a:lnTo>
                <a:lnTo>
                  <a:pt x="401" y="179"/>
                </a:lnTo>
                <a:lnTo>
                  <a:pt x="401" y="175"/>
                </a:lnTo>
                <a:lnTo>
                  <a:pt x="400" y="173"/>
                </a:lnTo>
                <a:lnTo>
                  <a:pt x="398" y="169"/>
                </a:lnTo>
                <a:lnTo>
                  <a:pt x="394" y="165"/>
                </a:lnTo>
                <a:lnTo>
                  <a:pt x="394" y="165"/>
                </a:lnTo>
                <a:lnTo>
                  <a:pt x="386" y="159"/>
                </a:lnTo>
                <a:lnTo>
                  <a:pt x="381" y="154"/>
                </a:lnTo>
                <a:lnTo>
                  <a:pt x="378" y="151"/>
                </a:lnTo>
                <a:lnTo>
                  <a:pt x="375" y="151"/>
                </a:lnTo>
                <a:lnTo>
                  <a:pt x="375" y="151"/>
                </a:lnTo>
                <a:lnTo>
                  <a:pt x="371" y="151"/>
                </a:lnTo>
                <a:lnTo>
                  <a:pt x="369" y="150"/>
                </a:lnTo>
                <a:lnTo>
                  <a:pt x="368" y="149"/>
                </a:lnTo>
                <a:lnTo>
                  <a:pt x="366" y="146"/>
                </a:lnTo>
                <a:lnTo>
                  <a:pt x="366" y="146"/>
                </a:lnTo>
                <a:lnTo>
                  <a:pt x="369" y="138"/>
                </a:lnTo>
                <a:lnTo>
                  <a:pt x="372" y="120"/>
                </a:lnTo>
                <a:lnTo>
                  <a:pt x="375" y="108"/>
                </a:lnTo>
                <a:lnTo>
                  <a:pt x="375" y="96"/>
                </a:lnTo>
                <a:lnTo>
                  <a:pt x="374" y="83"/>
                </a:lnTo>
                <a:lnTo>
                  <a:pt x="371" y="70"/>
                </a:lnTo>
                <a:lnTo>
                  <a:pt x="371" y="70"/>
                </a:lnTo>
                <a:lnTo>
                  <a:pt x="365" y="60"/>
                </a:lnTo>
                <a:lnTo>
                  <a:pt x="357" y="50"/>
                </a:lnTo>
                <a:lnTo>
                  <a:pt x="346" y="40"/>
                </a:lnTo>
                <a:lnTo>
                  <a:pt x="335" y="32"/>
                </a:lnTo>
                <a:lnTo>
                  <a:pt x="323" y="25"/>
                </a:lnTo>
                <a:lnTo>
                  <a:pt x="312" y="19"/>
                </a:lnTo>
                <a:lnTo>
                  <a:pt x="292" y="9"/>
                </a:lnTo>
                <a:lnTo>
                  <a:pt x="292" y="9"/>
                </a:lnTo>
                <a:lnTo>
                  <a:pt x="283" y="5"/>
                </a:lnTo>
                <a:lnTo>
                  <a:pt x="273" y="3"/>
                </a:lnTo>
                <a:lnTo>
                  <a:pt x="264" y="2"/>
                </a:lnTo>
                <a:lnTo>
                  <a:pt x="255" y="0"/>
                </a:lnTo>
                <a:lnTo>
                  <a:pt x="247" y="0"/>
                </a:lnTo>
                <a:lnTo>
                  <a:pt x="238" y="2"/>
                </a:lnTo>
                <a:lnTo>
                  <a:pt x="232" y="3"/>
                </a:lnTo>
                <a:lnTo>
                  <a:pt x="226" y="4"/>
                </a:lnTo>
                <a:lnTo>
                  <a:pt x="226" y="4"/>
                </a:lnTo>
                <a:lnTo>
                  <a:pt x="219" y="9"/>
                </a:lnTo>
                <a:lnTo>
                  <a:pt x="214" y="13"/>
                </a:lnTo>
                <a:lnTo>
                  <a:pt x="212" y="16"/>
                </a:lnTo>
                <a:lnTo>
                  <a:pt x="210" y="19"/>
                </a:lnTo>
                <a:lnTo>
                  <a:pt x="210" y="19"/>
                </a:lnTo>
                <a:lnTo>
                  <a:pt x="207" y="23"/>
                </a:lnTo>
                <a:lnTo>
                  <a:pt x="199" y="29"/>
                </a:lnTo>
                <a:lnTo>
                  <a:pt x="199" y="29"/>
                </a:lnTo>
                <a:lnTo>
                  <a:pt x="190" y="37"/>
                </a:lnTo>
                <a:lnTo>
                  <a:pt x="185" y="43"/>
                </a:lnTo>
                <a:lnTo>
                  <a:pt x="181" y="49"/>
                </a:lnTo>
                <a:lnTo>
                  <a:pt x="177" y="56"/>
                </a:lnTo>
                <a:lnTo>
                  <a:pt x="172" y="66"/>
                </a:lnTo>
                <a:lnTo>
                  <a:pt x="170" y="74"/>
                </a:lnTo>
                <a:lnTo>
                  <a:pt x="169" y="85"/>
                </a:lnTo>
                <a:lnTo>
                  <a:pt x="169" y="85"/>
                </a:lnTo>
                <a:lnTo>
                  <a:pt x="169" y="95"/>
                </a:lnTo>
                <a:lnTo>
                  <a:pt x="170" y="104"/>
                </a:lnTo>
                <a:lnTo>
                  <a:pt x="172" y="113"/>
                </a:lnTo>
                <a:lnTo>
                  <a:pt x="176" y="120"/>
                </a:lnTo>
                <a:lnTo>
                  <a:pt x="181" y="131"/>
                </a:lnTo>
                <a:lnTo>
                  <a:pt x="184" y="134"/>
                </a:lnTo>
                <a:lnTo>
                  <a:pt x="184" y="134"/>
                </a:lnTo>
                <a:lnTo>
                  <a:pt x="183" y="145"/>
                </a:lnTo>
                <a:lnTo>
                  <a:pt x="184" y="156"/>
                </a:lnTo>
                <a:lnTo>
                  <a:pt x="185" y="165"/>
                </a:lnTo>
                <a:lnTo>
                  <a:pt x="185" y="165"/>
                </a:lnTo>
                <a:lnTo>
                  <a:pt x="194" y="197"/>
                </a:lnTo>
                <a:lnTo>
                  <a:pt x="194" y="197"/>
                </a:lnTo>
                <a:lnTo>
                  <a:pt x="196" y="208"/>
                </a:lnTo>
                <a:lnTo>
                  <a:pt x="200" y="218"/>
                </a:lnTo>
                <a:lnTo>
                  <a:pt x="200" y="218"/>
                </a:lnTo>
                <a:lnTo>
                  <a:pt x="204" y="223"/>
                </a:lnTo>
                <a:lnTo>
                  <a:pt x="206" y="227"/>
                </a:lnTo>
                <a:lnTo>
                  <a:pt x="210" y="231"/>
                </a:lnTo>
                <a:lnTo>
                  <a:pt x="213" y="231"/>
                </a:lnTo>
                <a:lnTo>
                  <a:pt x="213" y="231"/>
                </a:lnTo>
                <a:lnTo>
                  <a:pt x="220" y="232"/>
                </a:lnTo>
                <a:lnTo>
                  <a:pt x="226" y="235"/>
                </a:lnTo>
                <a:lnTo>
                  <a:pt x="226" y="235"/>
                </a:lnTo>
                <a:close/>
                <a:moveTo>
                  <a:pt x="143" y="452"/>
                </a:moveTo>
                <a:lnTo>
                  <a:pt x="143" y="452"/>
                </a:lnTo>
                <a:lnTo>
                  <a:pt x="146" y="451"/>
                </a:lnTo>
                <a:lnTo>
                  <a:pt x="148" y="452"/>
                </a:lnTo>
                <a:lnTo>
                  <a:pt x="155" y="458"/>
                </a:lnTo>
                <a:lnTo>
                  <a:pt x="166" y="467"/>
                </a:lnTo>
                <a:lnTo>
                  <a:pt x="166" y="467"/>
                </a:lnTo>
                <a:lnTo>
                  <a:pt x="167" y="475"/>
                </a:lnTo>
                <a:lnTo>
                  <a:pt x="169" y="482"/>
                </a:lnTo>
                <a:lnTo>
                  <a:pt x="170" y="492"/>
                </a:lnTo>
                <a:lnTo>
                  <a:pt x="170" y="492"/>
                </a:lnTo>
                <a:lnTo>
                  <a:pt x="172" y="508"/>
                </a:lnTo>
                <a:lnTo>
                  <a:pt x="173" y="521"/>
                </a:lnTo>
                <a:lnTo>
                  <a:pt x="175" y="537"/>
                </a:lnTo>
                <a:lnTo>
                  <a:pt x="175" y="537"/>
                </a:lnTo>
                <a:lnTo>
                  <a:pt x="175" y="560"/>
                </a:lnTo>
                <a:lnTo>
                  <a:pt x="179" y="585"/>
                </a:lnTo>
                <a:lnTo>
                  <a:pt x="179" y="585"/>
                </a:lnTo>
                <a:lnTo>
                  <a:pt x="182" y="593"/>
                </a:lnTo>
                <a:lnTo>
                  <a:pt x="184" y="601"/>
                </a:lnTo>
                <a:lnTo>
                  <a:pt x="190" y="615"/>
                </a:lnTo>
                <a:lnTo>
                  <a:pt x="194" y="622"/>
                </a:lnTo>
                <a:lnTo>
                  <a:pt x="196" y="624"/>
                </a:lnTo>
                <a:lnTo>
                  <a:pt x="196" y="624"/>
                </a:lnTo>
                <a:lnTo>
                  <a:pt x="177" y="620"/>
                </a:lnTo>
                <a:lnTo>
                  <a:pt x="177" y="620"/>
                </a:lnTo>
                <a:lnTo>
                  <a:pt x="173" y="617"/>
                </a:lnTo>
                <a:lnTo>
                  <a:pt x="167" y="610"/>
                </a:lnTo>
                <a:lnTo>
                  <a:pt x="160" y="601"/>
                </a:lnTo>
                <a:lnTo>
                  <a:pt x="152" y="594"/>
                </a:lnTo>
                <a:lnTo>
                  <a:pt x="152" y="594"/>
                </a:lnTo>
                <a:lnTo>
                  <a:pt x="146" y="589"/>
                </a:lnTo>
                <a:lnTo>
                  <a:pt x="141" y="588"/>
                </a:lnTo>
                <a:lnTo>
                  <a:pt x="136" y="588"/>
                </a:lnTo>
                <a:lnTo>
                  <a:pt x="129" y="588"/>
                </a:lnTo>
                <a:lnTo>
                  <a:pt x="129" y="588"/>
                </a:lnTo>
                <a:lnTo>
                  <a:pt x="119" y="587"/>
                </a:lnTo>
                <a:lnTo>
                  <a:pt x="119" y="587"/>
                </a:lnTo>
                <a:lnTo>
                  <a:pt x="105" y="581"/>
                </a:lnTo>
                <a:lnTo>
                  <a:pt x="105" y="581"/>
                </a:lnTo>
                <a:lnTo>
                  <a:pt x="93" y="578"/>
                </a:lnTo>
                <a:lnTo>
                  <a:pt x="83" y="577"/>
                </a:lnTo>
                <a:lnTo>
                  <a:pt x="76" y="577"/>
                </a:lnTo>
                <a:lnTo>
                  <a:pt x="76" y="577"/>
                </a:lnTo>
                <a:lnTo>
                  <a:pt x="86" y="564"/>
                </a:lnTo>
                <a:lnTo>
                  <a:pt x="95" y="553"/>
                </a:lnTo>
                <a:lnTo>
                  <a:pt x="102" y="542"/>
                </a:lnTo>
                <a:lnTo>
                  <a:pt x="102" y="542"/>
                </a:lnTo>
                <a:lnTo>
                  <a:pt x="106" y="534"/>
                </a:lnTo>
                <a:lnTo>
                  <a:pt x="109" y="522"/>
                </a:lnTo>
                <a:lnTo>
                  <a:pt x="112" y="511"/>
                </a:lnTo>
                <a:lnTo>
                  <a:pt x="115" y="500"/>
                </a:lnTo>
                <a:lnTo>
                  <a:pt x="115" y="500"/>
                </a:lnTo>
                <a:lnTo>
                  <a:pt x="123" y="487"/>
                </a:lnTo>
                <a:lnTo>
                  <a:pt x="131" y="472"/>
                </a:lnTo>
                <a:lnTo>
                  <a:pt x="143" y="452"/>
                </a:lnTo>
                <a:lnTo>
                  <a:pt x="143" y="452"/>
                </a:lnTo>
                <a:close/>
                <a:moveTo>
                  <a:pt x="263" y="1363"/>
                </a:moveTo>
                <a:lnTo>
                  <a:pt x="263" y="1363"/>
                </a:lnTo>
                <a:lnTo>
                  <a:pt x="263" y="1371"/>
                </a:lnTo>
                <a:lnTo>
                  <a:pt x="265" y="1391"/>
                </a:lnTo>
                <a:lnTo>
                  <a:pt x="269" y="1412"/>
                </a:lnTo>
                <a:lnTo>
                  <a:pt x="271" y="1421"/>
                </a:lnTo>
                <a:lnTo>
                  <a:pt x="275" y="1428"/>
                </a:lnTo>
                <a:lnTo>
                  <a:pt x="275" y="1428"/>
                </a:lnTo>
                <a:lnTo>
                  <a:pt x="286" y="1441"/>
                </a:lnTo>
                <a:lnTo>
                  <a:pt x="288" y="1442"/>
                </a:lnTo>
                <a:lnTo>
                  <a:pt x="290" y="1441"/>
                </a:lnTo>
                <a:lnTo>
                  <a:pt x="290" y="1441"/>
                </a:lnTo>
                <a:lnTo>
                  <a:pt x="296" y="1435"/>
                </a:lnTo>
                <a:lnTo>
                  <a:pt x="299" y="1434"/>
                </a:lnTo>
                <a:lnTo>
                  <a:pt x="299" y="1435"/>
                </a:lnTo>
                <a:lnTo>
                  <a:pt x="299" y="1435"/>
                </a:lnTo>
                <a:lnTo>
                  <a:pt x="298" y="1458"/>
                </a:lnTo>
                <a:lnTo>
                  <a:pt x="294" y="1506"/>
                </a:lnTo>
                <a:lnTo>
                  <a:pt x="293" y="1532"/>
                </a:lnTo>
                <a:lnTo>
                  <a:pt x="290" y="1555"/>
                </a:lnTo>
                <a:lnTo>
                  <a:pt x="288" y="1570"/>
                </a:lnTo>
                <a:lnTo>
                  <a:pt x="287" y="1575"/>
                </a:lnTo>
                <a:lnTo>
                  <a:pt x="284" y="1578"/>
                </a:lnTo>
                <a:lnTo>
                  <a:pt x="284" y="1578"/>
                </a:lnTo>
                <a:lnTo>
                  <a:pt x="284" y="1576"/>
                </a:lnTo>
                <a:lnTo>
                  <a:pt x="283" y="1575"/>
                </a:lnTo>
                <a:lnTo>
                  <a:pt x="281" y="1569"/>
                </a:lnTo>
                <a:lnTo>
                  <a:pt x="277" y="1546"/>
                </a:lnTo>
                <a:lnTo>
                  <a:pt x="272" y="1512"/>
                </a:lnTo>
                <a:lnTo>
                  <a:pt x="267" y="1474"/>
                </a:lnTo>
                <a:lnTo>
                  <a:pt x="259" y="1401"/>
                </a:lnTo>
                <a:lnTo>
                  <a:pt x="255" y="1369"/>
                </a:lnTo>
                <a:lnTo>
                  <a:pt x="263" y="1363"/>
                </a:lnTo>
                <a:close/>
                <a:moveTo>
                  <a:pt x="387" y="1457"/>
                </a:moveTo>
                <a:lnTo>
                  <a:pt x="387" y="1457"/>
                </a:lnTo>
                <a:lnTo>
                  <a:pt x="404" y="1452"/>
                </a:lnTo>
                <a:lnTo>
                  <a:pt x="404" y="1452"/>
                </a:lnTo>
                <a:lnTo>
                  <a:pt x="407" y="1446"/>
                </a:lnTo>
                <a:lnTo>
                  <a:pt x="412" y="1433"/>
                </a:lnTo>
                <a:lnTo>
                  <a:pt x="418" y="1412"/>
                </a:lnTo>
                <a:lnTo>
                  <a:pt x="418" y="1412"/>
                </a:lnTo>
                <a:lnTo>
                  <a:pt x="417" y="1446"/>
                </a:lnTo>
                <a:lnTo>
                  <a:pt x="416" y="1473"/>
                </a:lnTo>
                <a:lnTo>
                  <a:pt x="416" y="1490"/>
                </a:lnTo>
                <a:lnTo>
                  <a:pt x="416" y="1490"/>
                </a:lnTo>
                <a:lnTo>
                  <a:pt x="417" y="1498"/>
                </a:lnTo>
                <a:lnTo>
                  <a:pt x="419" y="1502"/>
                </a:lnTo>
                <a:lnTo>
                  <a:pt x="421" y="1504"/>
                </a:lnTo>
                <a:lnTo>
                  <a:pt x="423" y="1506"/>
                </a:lnTo>
                <a:lnTo>
                  <a:pt x="423" y="1506"/>
                </a:lnTo>
                <a:lnTo>
                  <a:pt x="427" y="1511"/>
                </a:lnTo>
                <a:lnTo>
                  <a:pt x="429" y="1514"/>
                </a:lnTo>
                <a:lnTo>
                  <a:pt x="429" y="1514"/>
                </a:lnTo>
                <a:lnTo>
                  <a:pt x="428" y="1525"/>
                </a:lnTo>
                <a:lnTo>
                  <a:pt x="423" y="1547"/>
                </a:lnTo>
                <a:lnTo>
                  <a:pt x="421" y="1561"/>
                </a:lnTo>
                <a:lnTo>
                  <a:pt x="417" y="1572"/>
                </a:lnTo>
                <a:lnTo>
                  <a:pt x="415" y="1579"/>
                </a:lnTo>
                <a:lnTo>
                  <a:pt x="412" y="1581"/>
                </a:lnTo>
                <a:lnTo>
                  <a:pt x="411" y="1581"/>
                </a:lnTo>
                <a:lnTo>
                  <a:pt x="411" y="1581"/>
                </a:lnTo>
                <a:lnTo>
                  <a:pt x="409" y="1580"/>
                </a:lnTo>
                <a:lnTo>
                  <a:pt x="407" y="1575"/>
                </a:lnTo>
                <a:lnTo>
                  <a:pt x="404" y="1561"/>
                </a:lnTo>
                <a:lnTo>
                  <a:pt x="399" y="1541"/>
                </a:lnTo>
                <a:lnTo>
                  <a:pt x="395" y="1519"/>
                </a:lnTo>
                <a:lnTo>
                  <a:pt x="389" y="1476"/>
                </a:lnTo>
                <a:lnTo>
                  <a:pt x="387" y="1457"/>
                </a:lnTo>
                <a:lnTo>
                  <a:pt x="387" y="1457"/>
                </a:lnTo>
                <a:close/>
                <a:moveTo>
                  <a:pt x="276" y="1218"/>
                </a:moveTo>
                <a:lnTo>
                  <a:pt x="280" y="1247"/>
                </a:lnTo>
                <a:lnTo>
                  <a:pt x="280" y="1247"/>
                </a:lnTo>
                <a:lnTo>
                  <a:pt x="271" y="1261"/>
                </a:lnTo>
                <a:lnTo>
                  <a:pt x="271" y="1261"/>
                </a:lnTo>
                <a:lnTo>
                  <a:pt x="263" y="1282"/>
                </a:lnTo>
                <a:lnTo>
                  <a:pt x="259" y="1295"/>
                </a:lnTo>
                <a:lnTo>
                  <a:pt x="259" y="1295"/>
                </a:lnTo>
                <a:lnTo>
                  <a:pt x="260" y="1282"/>
                </a:lnTo>
                <a:lnTo>
                  <a:pt x="260" y="1271"/>
                </a:lnTo>
                <a:lnTo>
                  <a:pt x="260" y="1261"/>
                </a:lnTo>
                <a:lnTo>
                  <a:pt x="260" y="1261"/>
                </a:lnTo>
                <a:lnTo>
                  <a:pt x="259" y="1239"/>
                </a:lnTo>
                <a:lnTo>
                  <a:pt x="259" y="1220"/>
                </a:lnTo>
                <a:lnTo>
                  <a:pt x="259" y="1220"/>
                </a:lnTo>
                <a:lnTo>
                  <a:pt x="259" y="1217"/>
                </a:lnTo>
                <a:lnTo>
                  <a:pt x="259" y="1213"/>
                </a:lnTo>
                <a:lnTo>
                  <a:pt x="261" y="1210"/>
                </a:lnTo>
                <a:lnTo>
                  <a:pt x="276" y="12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id="{BC494F82-24D5-435B-9896-C53B7065C1B3}"/>
              </a:ext>
            </a:extLst>
          </p:cNvPr>
          <p:cNvSpPr>
            <a:spLocks noEditPoints="1"/>
          </p:cNvSpPr>
          <p:nvPr/>
        </p:nvSpPr>
        <p:spPr bwMode="auto">
          <a:xfrm>
            <a:off x="8218092" y="2747674"/>
            <a:ext cx="563137" cy="1633906"/>
          </a:xfrm>
          <a:custGeom>
            <a:avLst/>
            <a:gdLst>
              <a:gd name="T0" fmla="*/ 232 w 487"/>
              <a:gd name="T1" fmla="*/ 223 h 1413"/>
              <a:gd name="T2" fmla="*/ 125 w 487"/>
              <a:gd name="T3" fmla="*/ 298 h 1413"/>
              <a:gd name="T4" fmla="*/ 53 w 487"/>
              <a:gd name="T5" fmla="*/ 496 h 1413"/>
              <a:gd name="T6" fmla="*/ 0 w 487"/>
              <a:gd name="T7" fmla="*/ 545 h 1413"/>
              <a:gd name="T8" fmla="*/ 18 w 487"/>
              <a:gd name="T9" fmla="*/ 584 h 1413"/>
              <a:gd name="T10" fmla="*/ 67 w 487"/>
              <a:gd name="T11" fmla="*/ 584 h 1413"/>
              <a:gd name="T12" fmla="*/ 110 w 487"/>
              <a:gd name="T13" fmla="*/ 567 h 1413"/>
              <a:gd name="T14" fmla="*/ 159 w 487"/>
              <a:gd name="T15" fmla="*/ 596 h 1413"/>
              <a:gd name="T16" fmla="*/ 129 w 487"/>
              <a:gd name="T17" fmla="*/ 642 h 1413"/>
              <a:gd name="T18" fmla="*/ 127 w 487"/>
              <a:gd name="T19" fmla="*/ 724 h 1413"/>
              <a:gd name="T20" fmla="*/ 113 w 487"/>
              <a:gd name="T21" fmla="*/ 1051 h 1413"/>
              <a:gd name="T22" fmla="*/ 112 w 487"/>
              <a:gd name="T23" fmla="*/ 1140 h 1413"/>
              <a:gd name="T24" fmla="*/ 71 w 487"/>
              <a:gd name="T25" fmla="*/ 1187 h 1413"/>
              <a:gd name="T26" fmla="*/ 89 w 487"/>
              <a:gd name="T27" fmla="*/ 1232 h 1413"/>
              <a:gd name="T28" fmla="*/ 171 w 487"/>
              <a:gd name="T29" fmla="*/ 1374 h 1413"/>
              <a:gd name="T30" fmla="*/ 236 w 487"/>
              <a:gd name="T31" fmla="*/ 1389 h 1413"/>
              <a:gd name="T32" fmla="*/ 285 w 487"/>
              <a:gd name="T33" fmla="*/ 1319 h 1413"/>
              <a:gd name="T34" fmla="*/ 330 w 487"/>
              <a:gd name="T35" fmla="*/ 1377 h 1413"/>
              <a:gd name="T36" fmla="*/ 382 w 487"/>
              <a:gd name="T37" fmla="*/ 1249 h 1413"/>
              <a:gd name="T38" fmla="*/ 414 w 487"/>
              <a:gd name="T39" fmla="*/ 1237 h 1413"/>
              <a:gd name="T40" fmla="*/ 419 w 487"/>
              <a:gd name="T41" fmla="*/ 1221 h 1413"/>
              <a:gd name="T42" fmla="*/ 421 w 487"/>
              <a:gd name="T43" fmla="*/ 1176 h 1413"/>
              <a:gd name="T44" fmla="*/ 474 w 487"/>
              <a:gd name="T45" fmla="*/ 1109 h 1413"/>
              <a:gd name="T46" fmla="*/ 454 w 487"/>
              <a:gd name="T47" fmla="*/ 1040 h 1413"/>
              <a:gd name="T48" fmla="*/ 448 w 487"/>
              <a:gd name="T49" fmla="*/ 958 h 1413"/>
              <a:gd name="T50" fmla="*/ 424 w 487"/>
              <a:gd name="T51" fmla="*/ 814 h 1413"/>
              <a:gd name="T52" fmla="*/ 462 w 487"/>
              <a:gd name="T53" fmla="*/ 720 h 1413"/>
              <a:gd name="T54" fmla="*/ 441 w 487"/>
              <a:gd name="T55" fmla="*/ 619 h 1413"/>
              <a:gd name="T56" fmla="*/ 466 w 487"/>
              <a:gd name="T57" fmla="*/ 562 h 1413"/>
              <a:gd name="T58" fmla="*/ 483 w 487"/>
              <a:gd name="T59" fmla="*/ 517 h 1413"/>
              <a:gd name="T60" fmla="*/ 480 w 487"/>
              <a:gd name="T61" fmla="*/ 434 h 1413"/>
              <a:gd name="T62" fmla="*/ 439 w 487"/>
              <a:gd name="T63" fmla="*/ 279 h 1413"/>
              <a:gd name="T64" fmla="*/ 341 w 487"/>
              <a:gd name="T65" fmla="*/ 200 h 1413"/>
              <a:gd name="T66" fmla="*/ 361 w 487"/>
              <a:gd name="T67" fmla="*/ 60 h 1413"/>
              <a:gd name="T68" fmla="*/ 283 w 487"/>
              <a:gd name="T69" fmla="*/ 1 h 1413"/>
              <a:gd name="T70" fmla="*/ 253 w 487"/>
              <a:gd name="T71" fmla="*/ 9 h 1413"/>
              <a:gd name="T72" fmla="*/ 213 w 487"/>
              <a:gd name="T73" fmla="*/ 49 h 1413"/>
              <a:gd name="T74" fmla="*/ 191 w 487"/>
              <a:gd name="T75" fmla="*/ 87 h 1413"/>
              <a:gd name="T76" fmla="*/ 328 w 487"/>
              <a:gd name="T77" fmla="*/ 886 h 1413"/>
              <a:gd name="T78" fmla="*/ 396 w 487"/>
              <a:gd name="T79" fmla="*/ 977 h 1413"/>
              <a:gd name="T80" fmla="*/ 389 w 487"/>
              <a:gd name="T81" fmla="*/ 1056 h 1413"/>
              <a:gd name="T82" fmla="*/ 386 w 487"/>
              <a:gd name="T83" fmla="*/ 1100 h 1413"/>
              <a:gd name="T84" fmla="*/ 372 w 487"/>
              <a:gd name="T85" fmla="*/ 981 h 1413"/>
              <a:gd name="T86" fmla="*/ 340 w 487"/>
              <a:gd name="T87" fmla="*/ 959 h 1413"/>
              <a:gd name="T88" fmla="*/ 311 w 487"/>
              <a:gd name="T89" fmla="*/ 899 h 1413"/>
              <a:gd name="T90" fmla="*/ 190 w 487"/>
              <a:gd name="T91" fmla="*/ 889 h 1413"/>
              <a:gd name="T92" fmla="*/ 211 w 487"/>
              <a:gd name="T93" fmla="*/ 1232 h 1413"/>
              <a:gd name="T94" fmla="*/ 206 w 487"/>
              <a:gd name="T95" fmla="*/ 1334 h 1413"/>
              <a:gd name="T96" fmla="*/ 340 w 487"/>
              <a:gd name="T97" fmla="*/ 1274 h 1413"/>
              <a:gd name="T98" fmla="*/ 208 w 487"/>
              <a:gd name="T99" fmla="*/ 1114 h 1413"/>
              <a:gd name="T100" fmla="*/ 336 w 487"/>
              <a:gd name="T101" fmla="*/ 1075 h 1413"/>
              <a:gd name="T102" fmla="*/ 184 w 487"/>
              <a:gd name="T103" fmla="*/ 951 h 1413"/>
              <a:gd name="T104" fmla="*/ 311 w 487"/>
              <a:gd name="T105" fmla="*/ 911 h 1413"/>
              <a:gd name="T106" fmla="*/ 273 w 487"/>
              <a:gd name="T107" fmla="*/ 836 h 1413"/>
              <a:gd name="T108" fmla="*/ 277 w 487"/>
              <a:gd name="T109" fmla="*/ 1264 h 1413"/>
              <a:gd name="T110" fmla="*/ 277 w 487"/>
              <a:gd name="T111" fmla="*/ 1304 h 1413"/>
              <a:gd name="T112" fmla="*/ 265 w 487"/>
              <a:gd name="T113" fmla="*/ 1252 h 1413"/>
              <a:gd name="T114" fmla="*/ 276 w 487"/>
              <a:gd name="T115" fmla="*/ 1258 h 1413"/>
              <a:gd name="T116" fmla="*/ 164 w 487"/>
              <a:gd name="T117" fmla="*/ 545 h 1413"/>
              <a:gd name="T118" fmla="*/ 108 w 487"/>
              <a:gd name="T119" fmla="*/ 543 h 1413"/>
              <a:gd name="T120" fmla="*/ 143 w 487"/>
              <a:gd name="T121" fmla="*/ 49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7" h="1413">
                <a:moveTo>
                  <a:pt x="206" y="134"/>
                </a:moveTo>
                <a:lnTo>
                  <a:pt x="206" y="134"/>
                </a:lnTo>
                <a:lnTo>
                  <a:pt x="205" y="182"/>
                </a:lnTo>
                <a:lnTo>
                  <a:pt x="205" y="182"/>
                </a:lnTo>
                <a:lnTo>
                  <a:pt x="205" y="188"/>
                </a:lnTo>
                <a:lnTo>
                  <a:pt x="206" y="194"/>
                </a:lnTo>
                <a:lnTo>
                  <a:pt x="211" y="204"/>
                </a:lnTo>
                <a:lnTo>
                  <a:pt x="218" y="212"/>
                </a:lnTo>
                <a:lnTo>
                  <a:pt x="224" y="218"/>
                </a:lnTo>
                <a:lnTo>
                  <a:pt x="224" y="218"/>
                </a:lnTo>
                <a:lnTo>
                  <a:pt x="231" y="222"/>
                </a:lnTo>
                <a:lnTo>
                  <a:pt x="232" y="223"/>
                </a:lnTo>
                <a:lnTo>
                  <a:pt x="232" y="223"/>
                </a:lnTo>
                <a:lnTo>
                  <a:pt x="231" y="233"/>
                </a:lnTo>
                <a:lnTo>
                  <a:pt x="230" y="240"/>
                </a:lnTo>
                <a:lnTo>
                  <a:pt x="229" y="242"/>
                </a:lnTo>
                <a:lnTo>
                  <a:pt x="228" y="245"/>
                </a:lnTo>
                <a:lnTo>
                  <a:pt x="228" y="245"/>
                </a:lnTo>
                <a:lnTo>
                  <a:pt x="208" y="256"/>
                </a:lnTo>
                <a:lnTo>
                  <a:pt x="195" y="264"/>
                </a:lnTo>
                <a:lnTo>
                  <a:pt x="183" y="270"/>
                </a:lnTo>
                <a:lnTo>
                  <a:pt x="183" y="270"/>
                </a:lnTo>
                <a:lnTo>
                  <a:pt x="168" y="276"/>
                </a:lnTo>
                <a:lnTo>
                  <a:pt x="147" y="286"/>
                </a:lnTo>
                <a:lnTo>
                  <a:pt x="136" y="292"/>
                </a:lnTo>
                <a:lnTo>
                  <a:pt x="125" y="298"/>
                </a:lnTo>
                <a:lnTo>
                  <a:pt x="117" y="305"/>
                </a:lnTo>
                <a:lnTo>
                  <a:pt x="110" y="314"/>
                </a:lnTo>
                <a:lnTo>
                  <a:pt x="110" y="314"/>
                </a:lnTo>
                <a:lnTo>
                  <a:pt x="104" y="326"/>
                </a:lnTo>
                <a:lnTo>
                  <a:pt x="98" y="346"/>
                </a:lnTo>
                <a:lnTo>
                  <a:pt x="84" y="397"/>
                </a:lnTo>
                <a:lnTo>
                  <a:pt x="72" y="446"/>
                </a:lnTo>
                <a:lnTo>
                  <a:pt x="66" y="463"/>
                </a:lnTo>
                <a:lnTo>
                  <a:pt x="63" y="473"/>
                </a:lnTo>
                <a:lnTo>
                  <a:pt x="63" y="473"/>
                </a:lnTo>
                <a:lnTo>
                  <a:pt x="59" y="481"/>
                </a:lnTo>
                <a:lnTo>
                  <a:pt x="56" y="489"/>
                </a:lnTo>
                <a:lnTo>
                  <a:pt x="53" y="496"/>
                </a:lnTo>
                <a:lnTo>
                  <a:pt x="49" y="504"/>
                </a:lnTo>
                <a:lnTo>
                  <a:pt x="49" y="504"/>
                </a:lnTo>
                <a:lnTo>
                  <a:pt x="44" y="513"/>
                </a:lnTo>
                <a:lnTo>
                  <a:pt x="41" y="520"/>
                </a:lnTo>
                <a:lnTo>
                  <a:pt x="38" y="526"/>
                </a:lnTo>
                <a:lnTo>
                  <a:pt x="36" y="530"/>
                </a:lnTo>
                <a:lnTo>
                  <a:pt x="36" y="530"/>
                </a:lnTo>
                <a:lnTo>
                  <a:pt x="13" y="534"/>
                </a:lnTo>
                <a:lnTo>
                  <a:pt x="13" y="534"/>
                </a:lnTo>
                <a:lnTo>
                  <a:pt x="4" y="538"/>
                </a:lnTo>
                <a:lnTo>
                  <a:pt x="1" y="542"/>
                </a:lnTo>
                <a:lnTo>
                  <a:pt x="1" y="542"/>
                </a:lnTo>
                <a:lnTo>
                  <a:pt x="0" y="545"/>
                </a:lnTo>
                <a:lnTo>
                  <a:pt x="0" y="551"/>
                </a:lnTo>
                <a:lnTo>
                  <a:pt x="0" y="551"/>
                </a:lnTo>
                <a:lnTo>
                  <a:pt x="0" y="560"/>
                </a:lnTo>
                <a:lnTo>
                  <a:pt x="1" y="565"/>
                </a:lnTo>
                <a:lnTo>
                  <a:pt x="1" y="565"/>
                </a:lnTo>
                <a:lnTo>
                  <a:pt x="0" y="567"/>
                </a:lnTo>
                <a:lnTo>
                  <a:pt x="0" y="568"/>
                </a:lnTo>
                <a:lnTo>
                  <a:pt x="1" y="569"/>
                </a:lnTo>
                <a:lnTo>
                  <a:pt x="1" y="569"/>
                </a:lnTo>
                <a:lnTo>
                  <a:pt x="4" y="574"/>
                </a:lnTo>
                <a:lnTo>
                  <a:pt x="13" y="580"/>
                </a:lnTo>
                <a:lnTo>
                  <a:pt x="13" y="580"/>
                </a:lnTo>
                <a:lnTo>
                  <a:pt x="18" y="584"/>
                </a:lnTo>
                <a:lnTo>
                  <a:pt x="21" y="585"/>
                </a:lnTo>
                <a:lnTo>
                  <a:pt x="28" y="587"/>
                </a:lnTo>
                <a:lnTo>
                  <a:pt x="28" y="587"/>
                </a:lnTo>
                <a:lnTo>
                  <a:pt x="33" y="589"/>
                </a:lnTo>
                <a:lnTo>
                  <a:pt x="39" y="589"/>
                </a:lnTo>
                <a:lnTo>
                  <a:pt x="45" y="589"/>
                </a:lnTo>
                <a:lnTo>
                  <a:pt x="50" y="587"/>
                </a:lnTo>
                <a:lnTo>
                  <a:pt x="50" y="587"/>
                </a:lnTo>
                <a:lnTo>
                  <a:pt x="55" y="586"/>
                </a:lnTo>
                <a:lnTo>
                  <a:pt x="60" y="586"/>
                </a:lnTo>
                <a:lnTo>
                  <a:pt x="65" y="586"/>
                </a:lnTo>
                <a:lnTo>
                  <a:pt x="66" y="585"/>
                </a:lnTo>
                <a:lnTo>
                  <a:pt x="67" y="584"/>
                </a:lnTo>
                <a:lnTo>
                  <a:pt x="67" y="584"/>
                </a:lnTo>
                <a:lnTo>
                  <a:pt x="69" y="578"/>
                </a:lnTo>
                <a:lnTo>
                  <a:pt x="69" y="578"/>
                </a:lnTo>
                <a:lnTo>
                  <a:pt x="76" y="578"/>
                </a:lnTo>
                <a:lnTo>
                  <a:pt x="79" y="578"/>
                </a:lnTo>
                <a:lnTo>
                  <a:pt x="83" y="578"/>
                </a:lnTo>
                <a:lnTo>
                  <a:pt x="83" y="578"/>
                </a:lnTo>
                <a:lnTo>
                  <a:pt x="88" y="573"/>
                </a:lnTo>
                <a:lnTo>
                  <a:pt x="88" y="573"/>
                </a:lnTo>
                <a:lnTo>
                  <a:pt x="92" y="571"/>
                </a:lnTo>
                <a:lnTo>
                  <a:pt x="100" y="569"/>
                </a:lnTo>
                <a:lnTo>
                  <a:pt x="110" y="567"/>
                </a:lnTo>
                <a:lnTo>
                  <a:pt x="110" y="567"/>
                </a:lnTo>
                <a:lnTo>
                  <a:pt x="124" y="565"/>
                </a:lnTo>
                <a:lnTo>
                  <a:pt x="124" y="565"/>
                </a:lnTo>
                <a:lnTo>
                  <a:pt x="127" y="565"/>
                </a:lnTo>
                <a:lnTo>
                  <a:pt x="130" y="563"/>
                </a:lnTo>
                <a:lnTo>
                  <a:pt x="132" y="563"/>
                </a:lnTo>
                <a:lnTo>
                  <a:pt x="136" y="565"/>
                </a:lnTo>
                <a:lnTo>
                  <a:pt x="136" y="565"/>
                </a:lnTo>
                <a:lnTo>
                  <a:pt x="147" y="572"/>
                </a:lnTo>
                <a:lnTo>
                  <a:pt x="152" y="575"/>
                </a:lnTo>
                <a:lnTo>
                  <a:pt x="155" y="580"/>
                </a:lnTo>
                <a:lnTo>
                  <a:pt x="155" y="580"/>
                </a:lnTo>
                <a:lnTo>
                  <a:pt x="158" y="587"/>
                </a:lnTo>
                <a:lnTo>
                  <a:pt x="159" y="596"/>
                </a:lnTo>
                <a:lnTo>
                  <a:pt x="160" y="607"/>
                </a:lnTo>
                <a:lnTo>
                  <a:pt x="160" y="607"/>
                </a:lnTo>
                <a:lnTo>
                  <a:pt x="153" y="608"/>
                </a:lnTo>
                <a:lnTo>
                  <a:pt x="147" y="609"/>
                </a:lnTo>
                <a:lnTo>
                  <a:pt x="142" y="612"/>
                </a:lnTo>
                <a:lnTo>
                  <a:pt x="142" y="612"/>
                </a:lnTo>
                <a:lnTo>
                  <a:pt x="138" y="613"/>
                </a:lnTo>
                <a:lnTo>
                  <a:pt x="137" y="614"/>
                </a:lnTo>
                <a:lnTo>
                  <a:pt x="136" y="616"/>
                </a:lnTo>
                <a:lnTo>
                  <a:pt x="132" y="625"/>
                </a:lnTo>
                <a:lnTo>
                  <a:pt x="132" y="625"/>
                </a:lnTo>
                <a:lnTo>
                  <a:pt x="130" y="632"/>
                </a:lnTo>
                <a:lnTo>
                  <a:pt x="129" y="642"/>
                </a:lnTo>
                <a:lnTo>
                  <a:pt x="126" y="663"/>
                </a:lnTo>
                <a:lnTo>
                  <a:pt x="125" y="683"/>
                </a:lnTo>
                <a:lnTo>
                  <a:pt x="124" y="695"/>
                </a:lnTo>
                <a:lnTo>
                  <a:pt x="124" y="695"/>
                </a:lnTo>
                <a:lnTo>
                  <a:pt x="121" y="698"/>
                </a:lnTo>
                <a:lnTo>
                  <a:pt x="120" y="701"/>
                </a:lnTo>
                <a:lnTo>
                  <a:pt x="120" y="702"/>
                </a:lnTo>
                <a:lnTo>
                  <a:pt x="120" y="707"/>
                </a:lnTo>
                <a:lnTo>
                  <a:pt x="120" y="707"/>
                </a:lnTo>
                <a:lnTo>
                  <a:pt x="121" y="714"/>
                </a:lnTo>
                <a:lnTo>
                  <a:pt x="124" y="719"/>
                </a:lnTo>
                <a:lnTo>
                  <a:pt x="127" y="724"/>
                </a:lnTo>
                <a:lnTo>
                  <a:pt x="127" y="724"/>
                </a:lnTo>
                <a:lnTo>
                  <a:pt x="119" y="755"/>
                </a:lnTo>
                <a:lnTo>
                  <a:pt x="113" y="778"/>
                </a:lnTo>
                <a:lnTo>
                  <a:pt x="110" y="795"/>
                </a:lnTo>
                <a:lnTo>
                  <a:pt x="110" y="795"/>
                </a:lnTo>
                <a:lnTo>
                  <a:pt x="100" y="858"/>
                </a:lnTo>
                <a:lnTo>
                  <a:pt x="94" y="901"/>
                </a:lnTo>
                <a:lnTo>
                  <a:pt x="91" y="921"/>
                </a:lnTo>
                <a:lnTo>
                  <a:pt x="90" y="934"/>
                </a:lnTo>
                <a:lnTo>
                  <a:pt x="90" y="934"/>
                </a:lnTo>
                <a:lnTo>
                  <a:pt x="91" y="948"/>
                </a:lnTo>
                <a:lnTo>
                  <a:pt x="95" y="966"/>
                </a:lnTo>
                <a:lnTo>
                  <a:pt x="103" y="1010"/>
                </a:lnTo>
                <a:lnTo>
                  <a:pt x="113" y="1051"/>
                </a:lnTo>
                <a:lnTo>
                  <a:pt x="115" y="1069"/>
                </a:lnTo>
                <a:lnTo>
                  <a:pt x="117" y="1081"/>
                </a:lnTo>
                <a:lnTo>
                  <a:pt x="117" y="1081"/>
                </a:lnTo>
                <a:lnTo>
                  <a:pt x="118" y="1095"/>
                </a:lnTo>
                <a:lnTo>
                  <a:pt x="120" y="1103"/>
                </a:lnTo>
                <a:lnTo>
                  <a:pt x="120" y="1108"/>
                </a:lnTo>
                <a:lnTo>
                  <a:pt x="118" y="1116"/>
                </a:lnTo>
                <a:lnTo>
                  <a:pt x="118" y="1116"/>
                </a:lnTo>
                <a:lnTo>
                  <a:pt x="115" y="1124"/>
                </a:lnTo>
                <a:lnTo>
                  <a:pt x="114" y="1132"/>
                </a:lnTo>
                <a:lnTo>
                  <a:pt x="113" y="1137"/>
                </a:lnTo>
                <a:lnTo>
                  <a:pt x="112" y="1140"/>
                </a:lnTo>
                <a:lnTo>
                  <a:pt x="112" y="1140"/>
                </a:lnTo>
                <a:lnTo>
                  <a:pt x="109" y="1143"/>
                </a:lnTo>
                <a:lnTo>
                  <a:pt x="107" y="1149"/>
                </a:lnTo>
                <a:lnTo>
                  <a:pt x="107" y="1149"/>
                </a:lnTo>
                <a:lnTo>
                  <a:pt x="106" y="1153"/>
                </a:lnTo>
                <a:lnTo>
                  <a:pt x="106" y="1157"/>
                </a:lnTo>
                <a:lnTo>
                  <a:pt x="103" y="1159"/>
                </a:lnTo>
                <a:lnTo>
                  <a:pt x="98" y="1163"/>
                </a:lnTo>
                <a:lnTo>
                  <a:pt x="98" y="1163"/>
                </a:lnTo>
                <a:lnTo>
                  <a:pt x="85" y="1171"/>
                </a:lnTo>
                <a:lnTo>
                  <a:pt x="79" y="1175"/>
                </a:lnTo>
                <a:lnTo>
                  <a:pt x="76" y="1179"/>
                </a:lnTo>
                <a:lnTo>
                  <a:pt x="76" y="1179"/>
                </a:lnTo>
                <a:lnTo>
                  <a:pt x="71" y="1187"/>
                </a:lnTo>
                <a:lnTo>
                  <a:pt x="68" y="1191"/>
                </a:lnTo>
                <a:lnTo>
                  <a:pt x="67" y="1197"/>
                </a:lnTo>
                <a:lnTo>
                  <a:pt x="67" y="1197"/>
                </a:lnTo>
                <a:lnTo>
                  <a:pt x="67" y="1200"/>
                </a:lnTo>
                <a:lnTo>
                  <a:pt x="69" y="1203"/>
                </a:lnTo>
                <a:lnTo>
                  <a:pt x="72" y="1205"/>
                </a:lnTo>
                <a:lnTo>
                  <a:pt x="76" y="1208"/>
                </a:lnTo>
                <a:lnTo>
                  <a:pt x="82" y="1210"/>
                </a:lnTo>
                <a:lnTo>
                  <a:pt x="85" y="1211"/>
                </a:lnTo>
                <a:lnTo>
                  <a:pt x="85" y="1211"/>
                </a:lnTo>
                <a:lnTo>
                  <a:pt x="86" y="1221"/>
                </a:lnTo>
                <a:lnTo>
                  <a:pt x="88" y="1229"/>
                </a:lnTo>
                <a:lnTo>
                  <a:pt x="89" y="1232"/>
                </a:lnTo>
                <a:lnTo>
                  <a:pt x="89" y="1233"/>
                </a:lnTo>
                <a:lnTo>
                  <a:pt x="89" y="1233"/>
                </a:lnTo>
                <a:lnTo>
                  <a:pt x="101" y="1234"/>
                </a:lnTo>
                <a:lnTo>
                  <a:pt x="123" y="1234"/>
                </a:lnTo>
                <a:lnTo>
                  <a:pt x="153" y="1234"/>
                </a:lnTo>
                <a:lnTo>
                  <a:pt x="153" y="1234"/>
                </a:lnTo>
                <a:lnTo>
                  <a:pt x="153" y="1251"/>
                </a:lnTo>
                <a:lnTo>
                  <a:pt x="155" y="1290"/>
                </a:lnTo>
                <a:lnTo>
                  <a:pt x="158" y="1313"/>
                </a:lnTo>
                <a:lnTo>
                  <a:pt x="160" y="1336"/>
                </a:lnTo>
                <a:lnTo>
                  <a:pt x="165" y="1357"/>
                </a:lnTo>
                <a:lnTo>
                  <a:pt x="167" y="1366"/>
                </a:lnTo>
                <a:lnTo>
                  <a:pt x="171" y="1374"/>
                </a:lnTo>
                <a:lnTo>
                  <a:pt x="171" y="1374"/>
                </a:lnTo>
                <a:lnTo>
                  <a:pt x="178" y="1387"/>
                </a:lnTo>
                <a:lnTo>
                  <a:pt x="184" y="1397"/>
                </a:lnTo>
                <a:lnTo>
                  <a:pt x="190" y="1404"/>
                </a:lnTo>
                <a:lnTo>
                  <a:pt x="196" y="1409"/>
                </a:lnTo>
                <a:lnTo>
                  <a:pt x="202" y="1412"/>
                </a:lnTo>
                <a:lnTo>
                  <a:pt x="208" y="1413"/>
                </a:lnTo>
                <a:lnTo>
                  <a:pt x="214" y="1412"/>
                </a:lnTo>
                <a:lnTo>
                  <a:pt x="220" y="1409"/>
                </a:lnTo>
                <a:lnTo>
                  <a:pt x="220" y="1409"/>
                </a:lnTo>
                <a:lnTo>
                  <a:pt x="226" y="1404"/>
                </a:lnTo>
                <a:lnTo>
                  <a:pt x="231" y="1397"/>
                </a:lnTo>
                <a:lnTo>
                  <a:pt x="236" y="1389"/>
                </a:lnTo>
                <a:lnTo>
                  <a:pt x="240" y="1378"/>
                </a:lnTo>
                <a:lnTo>
                  <a:pt x="243" y="1368"/>
                </a:lnTo>
                <a:lnTo>
                  <a:pt x="244" y="1357"/>
                </a:lnTo>
                <a:lnTo>
                  <a:pt x="247" y="1338"/>
                </a:lnTo>
                <a:lnTo>
                  <a:pt x="247" y="1338"/>
                </a:lnTo>
                <a:lnTo>
                  <a:pt x="249" y="1304"/>
                </a:lnTo>
                <a:lnTo>
                  <a:pt x="252" y="1286"/>
                </a:lnTo>
                <a:lnTo>
                  <a:pt x="252" y="1286"/>
                </a:lnTo>
                <a:lnTo>
                  <a:pt x="265" y="1303"/>
                </a:lnTo>
                <a:lnTo>
                  <a:pt x="276" y="1315"/>
                </a:lnTo>
                <a:lnTo>
                  <a:pt x="282" y="1320"/>
                </a:lnTo>
                <a:lnTo>
                  <a:pt x="282" y="1320"/>
                </a:lnTo>
                <a:lnTo>
                  <a:pt x="285" y="1319"/>
                </a:lnTo>
                <a:lnTo>
                  <a:pt x="290" y="1316"/>
                </a:lnTo>
                <a:lnTo>
                  <a:pt x="295" y="1314"/>
                </a:lnTo>
                <a:lnTo>
                  <a:pt x="295" y="1314"/>
                </a:lnTo>
                <a:lnTo>
                  <a:pt x="296" y="1321"/>
                </a:lnTo>
                <a:lnTo>
                  <a:pt x="300" y="1338"/>
                </a:lnTo>
                <a:lnTo>
                  <a:pt x="302" y="1349"/>
                </a:lnTo>
                <a:lnTo>
                  <a:pt x="306" y="1359"/>
                </a:lnTo>
                <a:lnTo>
                  <a:pt x="311" y="1366"/>
                </a:lnTo>
                <a:lnTo>
                  <a:pt x="313" y="1369"/>
                </a:lnTo>
                <a:lnTo>
                  <a:pt x="317" y="1372"/>
                </a:lnTo>
                <a:lnTo>
                  <a:pt x="317" y="1372"/>
                </a:lnTo>
                <a:lnTo>
                  <a:pt x="323" y="1374"/>
                </a:lnTo>
                <a:lnTo>
                  <a:pt x="330" y="1377"/>
                </a:lnTo>
                <a:lnTo>
                  <a:pt x="337" y="1378"/>
                </a:lnTo>
                <a:lnTo>
                  <a:pt x="345" y="1377"/>
                </a:lnTo>
                <a:lnTo>
                  <a:pt x="352" y="1375"/>
                </a:lnTo>
                <a:lnTo>
                  <a:pt x="358" y="1373"/>
                </a:lnTo>
                <a:lnTo>
                  <a:pt x="361" y="1371"/>
                </a:lnTo>
                <a:lnTo>
                  <a:pt x="365" y="1366"/>
                </a:lnTo>
                <a:lnTo>
                  <a:pt x="365" y="1366"/>
                </a:lnTo>
                <a:lnTo>
                  <a:pt x="367" y="1359"/>
                </a:lnTo>
                <a:lnTo>
                  <a:pt x="370" y="1346"/>
                </a:lnTo>
                <a:lnTo>
                  <a:pt x="375" y="1314"/>
                </a:lnTo>
                <a:lnTo>
                  <a:pt x="380" y="1279"/>
                </a:lnTo>
                <a:lnTo>
                  <a:pt x="382" y="1249"/>
                </a:lnTo>
                <a:lnTo>
                  <a:pt x="382" y="1249"/>
                </a:lnTo>
                <a:lnTo>
                  <a:pt x="383" y="1194"/>
                </a:lnTo>
                <a:lnTo>
                  <a:pt x="394" y="1220"/>
                </a:lnTo>
                <a:lnTo>
                  <a:pt x="394" y="1220"/>
                </a:lnTo>
                <a:lnTo>
                  <a:pt x="394" y="1221"/>
                </a:lnTo>
                <a:lnTo>
                  <a:pt x="395" y="1227"/>
                </a:lnTo>
                <a:lnTo>
                  <a:pt x="398" y="1232"/>
                </a:lnTo>
                <a:lnTo>
                  <a:pt x="399" y="1233"/>
                </a:lnTo>
                <a:lnTo>
                  <a:pt x="402" y="1234"/>
                </a:lnTo>
                <a:lnTo>
                  <a:pt x="402" y="1234"/>
                </a:lnTo>
                <a:lnTo>
                  <a:pt x="411" y="1234"/>
                </a:lnTo>
                <a:lnTo>
                  <a:pt x="413" y="1234"/>
                </a:lnTo>
                <a:lnTo>
                  <a:pt x="413" y="1234"/>
                </a:lnTo>
                <a:lnTo>
                  <a:pt x="414" y="1237"/>
                </a:lnTo>
                <a:lnTo>
                  <a:pt x="418" y="1238"/>
                </a:lnTo>
                <a:lnTo>
                  <a:pt x="423" y="1239"/>
                </a:lnTo>
                <a:lnTo>
                  <a:pt x="423" y="1239"/>
                </a:lnTo>
                <a:lnTo>
                  <a:pt x="431" y="1238"/>
                </a:lnTo>
                <a:lnTo>
                  <a:pt x="433" y="1237"/>
                </a:lnTo>
                <a:lnTo>
                  <a:pt x="433" y="1234"/>
                </a:lnTo>
                <a:lnTo>
                  <a:pt x="433" y="1234"/>
                </a:lnTo>
                <a:lnTo>
                  <a:pt x="431" y="1232"/>
                </a:lnTo>
                <a:lnTo>
                  <a:pt x="429" y="1228"/>
                </a:lnTo>
                <a:lnTo>
                  <a:pt x="424" y="1223"/>
                </a:lnTo>
                <a:lnTo>
                  <a:pt x="424" y="1223"/>
                </a:lnTo>
                <a:lnTo>
                  <a:pt x="421" y="1222"/>
                </a:lnTo>
                <a:lnTo>
                  <a:pt x="419" y="1221"/>
                </a:lnTo>
                <a:lnTo>
                  <a:pt x="421" y="1217"/>
                </a:lnTo>
                <a:lnTo>
                  <a:pt x="421" y="1217"/>
                </a:lnTo>
                <a:lnTo>
                  <a:pt x="422" y="1214"/>
                </a:lnTo>
                <a:lnTo>
                  <a:pt x="423" y="1210"/>
                </a:lnTo>
                <a:lnTo>
                  <a:pt x="425" y="1208"/>
                </a:lnTo>
                <a:lnTo>
                  <a:pt x="425" y="1205"/>
                </a:lnTo>
                <a:lnTo>
                  <a:pt x="425" y="1205"/>
                </a:lnTo>
                <a:lnTo>
                  <a:pt x="425" y="1202"/>
                </a:lnTo>
                <a:lnTo>
                  <a:pt x="423" y="1198"/>
                </a:lnTo>
                <a:lnTo>
                  <a:pt x="421" y="1193"/>
                </a:lnTo>
                <a:lnTo>
                  <a:pt x="421" y="1180"/>
                </a:lnTo>
                <a:lnTo>
                  <a:pt x="421" y="1176"/>
                </a:lnTo>
                <a:lnTo>
                  <a:pt x="421" y="1176"/>
                </a:lnTo>
                <a:lnTo>
                  <a:pt x="434" y="1173"/>
                </a:lnTo>
                <a:lnTo>
                  <a:pt x="457" y="1165"/>
                </a:lnTo>
                <a:lnTo>
                  <a:pt x="457" y="1165"/>
                </a:lnTo>
                <a:lnTo>
                  <a:pt x="462" y="1163"/>
                </a:lnTo>
                <a:lnTo>
                  <a:pt x="465" y="1158"/>
                </a:lnTo>
                <a:lnTo>
                  <a:pt x="469" y="1153"/>
                </a:lnTo>
                <a:lnTo>
                  <a:pt x="472" y="1149"/>
                </a:lnTo>
                <a:lnTo>
                  <a:pt x="477" y="1137"/>
                </a:lnTo>
                <a:lnTo>
                  <a:pt x="478" y="1132"/>
                </a:lnTo>
                <a:lnTo>
                  <a:pt x="478" y="1127"/>
                </a:lnTo>
                <a:lnTo>
                  <a:pt x="478" y="1127"/>
                </a:lnTo>
                <a:lnTo>
                  <a:pt x="477" y="1118"/>
                </a:lnTo>
                <a:lnTo>
                  <a:pt x="474" y="1109"/>
                </a:lnTo>
                <a:lnTo>
                  <a:pt x="471" y="1100"/>
                </a:lnTo>
                <a:lnTo>
                  <a:pt x="470" y="1092"/>
                </a:lnTo>
                <a:lnTo>
                  <a:pt x="470" y="1092"/>
                </a:lnTo>
                <a:lnTo>
                  <a:pt x="470" y="1076"/>
                </a:lnTo>
                <a:lnTo>
                  <a:pt x="470" y="1069"/>
                </a:lnTo>
                <a:lnTo>
                  <a:pt x="470" y="1063"/>
                </a:lnTo>
                <a:lnTo>
                  <a:pt x="470" y="1063"/>
                </a:lnTo>
                <a:lnTo>
                  <a:pt x="469" y="1058"/>
                </a:lnTo>
                <a:lnTo>
                  <a:pt x="465" y="1053"/>
                </a:lnTo>
                <a:lnTo>
                  <a:pt x="460" y="1046"/>
                </a:lnTo>
                <a:lnTo>
                  <a:pt x="460" y="1046"/>
                </a:lnTo>
                <a:lnTo>
                  <a:pt x="456" y="1042"/>
                </a:lnTo>
                <a:lnTo>
                  <a:pt x="454" y="1040"/>
                </a:lnTo>
                <a:lnTo>
                  <a:pt x="453" y="1036"/>
                </a:lnTo>
                <a:lnTo>
                  <a:pt x="453" y="1036"/>
                </a:lnTo>
                <a:lnTo>
                  <a:pt x="454" y="1028"/>
                </a:lnTo>
                <a:lnTo>
                  <a:pt x="454" y="1023"/>
                </a:lnTo>
                <a:lnTo>
                  <a:pt x="453" y="1021"/>
                </a:lnTo>
                <a:lnTo>
                  <a:pt x="453" y="1021"/>
                </a:lnTo>
                <a:lnTo>
                  <a:pt x="448" y="1012"/>
                </a:lnTo>
                <a:lnTo>
                  <a:pt x="446" y="1006"/>
                </a:lnTo>
                <a:lnTo>
                  <a:pt x="443" y="999"/>
                </a:lnTo>
                <a:lnTo>
                  <a:pt x="443" y="999"/>
                </a:lnTo>
                <a:lnTo>
                  <a:pt x="443" y="993"/>
                </a:lnTo>
                <a:lnTo>
                  <a:pt x="445" y="983"/>
                </a:lnTo>
                <a:lnTo>
                  <a:pt x="448" y="958"/>
                </a:lnTo>
                <a:lnTo>
                  <a:pt x="451" y="930"/>
                </a:lnTo>
                <a:lnTo>
                  <a:pt x="452" y="919"/>
                </a:lnTo>
                <a:lnTo>
                  <a:pt x="451" y="910"/>
                </a:lnTo>
                <a:lnTo>
                  <a:pt x="451" y="910"/>
                </a:lnTo>
                <a:lnTo>
                  <a:pt x="448" y="900"/>
                </a:lnTo>
                <a:lnTo>
                  <a:pt x="445" y="890"/>
                </a:lnTo>
                <a:lnTo>
                  <a:pt x="435" y="866"/>
                </a:lnTo>
                <a:lnTo>
                  <a:pt x="425" y="846"/>
                </a:lnTo>
                <a:lnTo>
                  <a:pt x="423" y="837"/>
                </a:lnTo>
                <a:lnTo>
                  <a:pt x="422" y="834"/>
                </a:lnTo>
                <a:lnTo>
                  <a:pt x="422" y="834"/>
                </a:lnTo>
                <a:lnTo>
                  <a:pt x="423" y="822"/>
                </a:lnTo>
                <a:lnTo>
                  <a:pt x="424" y="814"/>
                </a:lnTo>
                <a:lnTo>
                  <a:pt x="424" y="814"/>
                </a:lnTo>
                <a:lnTo>
                  <a:pt x="427" y="814"/>
                </a:lnTo>
                <a:lnTo>
                  <a:pt x="431" y="813"/>
                </a:lnTo>
                <a:lnTo>
                  <a:pt x="439" y="811"/>
                </a:lnTo>
                <a:lnTo>
                  <a:pt x="442" y="808"/>
                </a:lnTo>
                <a:lnTo>
                  <a:pt x="445" y="806"/>
                </a:lnTo>
                <a:lnTo>
                  <a:pt x="445" y="806"/>
                </a:lnTo>
                <a:lnTo>
                  <a:pt x="448" y="800"/>
                </a:lnTo>
                <a:lnTo>
                  <a:pt x="451" y="789"/>
                </a:lnTo>
                <a:lnTo>
                  <a:pt x="456" y="762"/>
                </a:lnTo>
                <a:lnTo>
                  <a:pt x="459" y="735"/>
                </a:lnTo>
                <a:lnTo>
                  <a:pt x="462" y="720"/>
                </a:lnTo>
                <a:lnTo>
                  <a:pt x="462" y="720"/>
                </a:lnTo>
                <a:lnTo>
                  <a:pt x="462" y="715"/>
                </a:lnTo>
                <a:lnTo>
                  <a:pt x="462" y="707"/>
                </a:lnTo>
                <a:lnTo>
                  <a:pt x="457" y="684"/>
                </a:lnTo>
                <a:lnTo>
                  <a:pt x="451" y="653"/>
                </a:lnTo>
                <a:lnTo>
                  <a:pt x="451" y="653"/>
                </a:lnTo>
                <a:lnTo>
                  <a:pt x="451" y="650"/>
                </a:lnTo>
                <a:lnTo>
                  <a:pt x="451" y="648"/>
                </a:lnTo>
                <a:lnTo>
                  <a:pt x="451" y="644"/>
                </a:lnTo>
                <a:lnTo>
                  <a:pt x="451" y="644"/>
                </a:lnTo>
                <a:lnTo>
                  <a:pt x="449" y="638"/>
                </a:lnTo>
                <a:lnTo>
                  <a:pt x="446" y="633"/>
                </a:lnTo>
                <a:lnTo>
                  <a:pt x="443" y="626"/>
                </a:lnTo>
                <a:lnTo>
                  <a:pt x="441" y="619"/>
                </a:lnTo>
                <a:lnTo>
                  <a:pt x="441" y="619"/>
                </a:lnTo>
                <a:lnTo>
                  <a:pt x="440" y="608"/>
                </a:lnTo>
                <a:lnTo>
                  <a:pt x="439" y="592"/>
                </a:lnTo>
                <a:lnTo>
                  <a:pt x="439" y="573"/>
                </a:lnTo>
                <a:lnTo>
                  <a:pt x="439" y="573"/>
                </a:lnTo>
                <a:lnTo>
                  <a:pt x="446" y="573"/>
                </a:lnTo>
                <a:lnTo>
                  <a:pt x="453" y="572"/>
                </a:lnTo>
                <a:lnTo>
                  <a:pt x="458" y="571"/>
                </a:lnTo>
                <a:lnTo>
                  <a:pt x="458" y="571"/>
                </a:lnTo>
                <a:lnTo>
                  <a:pt x="460" y="568"/>
                </a:lnTo>
                <a:lnTo>
                  <a:pt x="464" y="566"/>
                </a:lnTo>
                <a:lnTo>
                  <a:pt x="466" y="562"/>
                </a:lnTo>
                <a:lnTo>
                  <a:pt x="466" y="562"/>
                </a:lnTo>
                <a:lnTo>
                  <a:pt x="470" y="562"/>
                </a:lnTo>
                <a:lnTo>
                  <a:pt x="474" y="562"/>
                </a:lnTo>
                <a:lnTo>
                  <a:pt x="474" y="562"/>
                </a:lnTo>
                <a:lnTo>
                  <a:pt x="475" y="558"/>
                </a:lnTo>
                <a:lnTo>
                  <a:pt x="476" y="551"/>
                </a:lnTo>
                <a:lnTo>
                  <a:pt x="477" y="540"/>
                </a:lnTo>
                <a:lnTo>
                  <a:pt x="477" y="540"/>
                </a:lnTo>
                <a:lnTo>
                  <a:pt x="476" y="540"/>
                </a:lnTo>
                <a:lnTo>
                  <a:pt x="475" y="539"/>
                </a:lnTo>
                <a:lnTo>
                  <a:pt x="475" y="536"/>
                </a:lnTo>
                <a:lnTo>
                  <a:pt x="477" y="531"/>
                </a:lnTo>
                <a:lnTo>
                  <a:pt x="477" y="531"/>
                </a:lnTo>
                <a:lnTo>
                  <a:pt x="483" y="517"/>
                </a:lnTo>
                <a:lnTo>
                  <a:pt x="487" y="510"/>
                </a:lnTo>
                <a:lnTo>
                  <a:pt x="487" y="510"/>
                </a:lnTo>
                <a:lnTo>
                  <a:pt x="487" y="502"/>
                </a:lnTo>
                <a:lnTo>
                  <a:pt x="486" y="489"/>
                </a:lnTo>
                <a:lnTo>
                  <a:pt x="482" y="470"/>
                </a:lnTo>
                <a:lnTo>
                  <a:pt x="482" y="470"/>
                </a:lnTo>
                <a:lnTo>
                  <a:pt x="486" y="464"/>
                </a:lnTo>
                <a:lnTo>
                  <a:pt x="486" y="464"/>
                </a:lnTo>
                <a:lnTo>
                  <a:pt x="484" y="458"/>
                </a:lnTo>
                <a:lnTo>
                  <a:pt x="483" y="450"/>
                </a:lnTo>
                <a:lnTo>
                  <a:pt x="482" y="440"/>
                </a:lnTo>
                <a:lnTo>
                  <a:pt x="480" y="434"/>
                </a:lnTo>
                <a:lnTo>
                  <a:pt x="480" y="434"/>
                </a:lnTo>
                <a:lnTo>
                  <a:pt x="476" y="411"/>
                </a:lnTo>
                <a:lnTo>
                  <a:pt x="470" y="367"/>
                </a:lnTo>
                <a:lnTo>
                  <a:pt x="463" y="320"/>
                </a:lnTo>
                <a:lnTo>
                  <a:pt x="459" y="304"/>
                </a:lnTo>
                <a:lnTo>
                  <a:pt x="458" y="298"/>
                </a:lnTo>
                <a:lnTo>
                  <a:pt x="457" y="295"/>
                </a:lnTo>
                <a:lnTo>
                  <a:pt x="457" y="295"/>
                </a:lnTo>
                <a:lnTo>
                  <a:pt x="452" y="289"/>
                </a:lnTo>
                <a:lnTo>
                  <a:pt x="451" y="286"/>
                </a:lnTo>
                <a:lnTo>
                  <a:pt x="449" y="283"/>
                </a:lnTo>
                <a:lnTo>
                  <a:pt x="447" y="282"/>
                </a:lnTo>
                <a:lnTo>
                  <a:pt x="439" y="279"/>
                </a:lnTo>
                <a:lnTo>
                  <a:pt x="439" y="279"/>
                </a:lnTo>
                <a:lnTo>
                  <a:pt x="399" y="268"/>
                </a:lnTo>
                <a:lnTo>
                  <a:pt x="380" y="262"/>
                </a:lnTo>
                <a:lnTo>
                  <a:pt x="367" y="257"/>
                </a:lnTo>
                <a:lnTo>
                  <a:pt x="367" y="257"/>
                </a:lnTo>
                <a:lnTo>
                  <a:pt x="347" y="245"/>
                </a:lnTo>
                <a:lnTo>
                  <a:pt x="331" y="238"/>
                </a:lnTo>
                <a:lnTo>
                  <a:pt x="322" y="219"/>
                </a:lnTo>
                <a:lnTo>
                  <a:pt x="322" y="219"/>
                </a:lnTo>
                <a:lnTo>
                  <a:pt x="326" y="217"/>
                </a:lnTo>
                <a:lnTo>
                  <a:pt x="331" y="215"/>
                </a:lnTo>
                <a:lnTo>
                  <a:pt x="336" y="210"/>
                </a:lnTo>
                <a:lnTo>
                  <a:pt x="336" y="210"/>
                </a:lnTo>
                <a:lnTo>
                  <a:pt x="341" y="200"/>
                </a:lnTo>
                <a:lnTo>
                  <a:pt x="348" y="187"/>
                </a:lnTo>
                <a:lnTo>
                  <a:pt x="355" y="172"/>
                </a:lnTo>
                <a:lnTo>
                  <a:pt x="361" y="161"/>
                </a:lnTo>
                <a:lnTo>
                  <a:pt x="361" y="161"/>
                </a:lnTo>
                <a:lnTo>
                  <a:pt x="378" y="137"/>
                </a:lnTo>
                <a:lnTo>
                  <a:pt x="378" y="137"/>
                </a:lnTo>
                <a:lnTo>
                  <a:pt x="380" y="129"/>
                </a:lnTo>
                <a:lnTo>
                  <a:pt x="380" y="110"/>
                </a:lnTo>
                <a:lnTo>
                  <a:pt x="378" y="88"/>
                </a:lnTo>
                <a:lnTo>
                  <a:pt x="377" y="81"/>
                </a:lnTo>
                <a:lnTo>
                  <a:pt x="375" y="76"/>
                </a:lnTo>
                <a:lnTo>
                  <a:pt x="375" y="76"/>
                </a:lnTo>
                <a:lnTo>
                  <a:pt x="361" y="60"/>
                </a:lnTo>
                <a:lnTo>
                  <a:pt x="348" y="41"/>
                </a:lnTo>
                <a:lnTo>
                  <a:pt x="348" y="41"/>
                </a:lnTo>
                <a:lnTo>
                  <a:pt x="341" y="32"/>
                </a:lnTo>
                <a:lnTo>
                  <a:pt x="332" y="24"/>
                </a:lnTo>
                <a:lnTo>
                  <a:pt x="317" y="12"/>
                </a:lnTo>
                <a:lnTo>
                  <a:pt x="317" y="12"/>
                </a:lnTo>
                <a:lnTo>
                  <a:pt x="305" y="3"/>
                </a:lnTo>
                <a:lnTo>
                  <a:pt x="301" y="0"/>
                </a:lnTo>
                <a:lnTo>
                  <a:pt x="299" y="0"/>
                </a:lnTo>
                <a:lnTo>
                  <a:pt x="299" y="0"/>
                </a:lnTo>
                <a:lnTo>
                  <a:pt x="291" y="3"/>
                </a:lnTo>
                <a:lnTo>
                  <a:pt x="283" y="1"/>
                </a:lnTo>
                <a:lnTo>
                  <a:pt x="283" y="1"/>
                </a:lnTo>
                <a:lnTo>
                  <a:pt x="283" y="2"/>
                </a:lnTo>
                <a:lnTo>
                  <a:pt x="283" y="5"/>
                </a:lnTo>
                <a:lnTo>
                  <a:pt x="282" y="5"/>
                </a:lnTo>
                <a:lnTo>
                  <a:pt x="282" y="5"/>
                </a:lnTo>
                <a:lnTo>
                  <a:pt x="276" y="3"/>
                </a:lnTo>
                <a:lnTo>
                  <a:pt x="271" y="2"/>
                </a:lnTo>
                <a:lnTo>
                  <a:pt x="269" y="2"/>
                </a:lnTo>
                <a:lnTo>
                  <a:pt x="266" y="3"/>
                </a:lnTo>
                <a:lnTo>
                  <a:pt x="266" y="3"/>
                </a:lnTo>
                <a:lnTo>
                  <a:pt x="260" y="7"/>
                </a:lnTo>
                <a:lnTo>
                  <a:pt x="255" y="7"/>
                </a:lnTo>
                <a:lnTo>
                  <a:pt x="255" y="7"/>
                </a:lnTo>
                <a:lnTo>
                  <a:pt x="253" y="9"/>
                </a:lnTo>
                <a:lnTo>
                  <a:pt x="249" y="12"/>
                </a:lnTo>
                <a:lnTo>
                  <a:pt x="243" y="18"/>
                </a:lnTo>
                <a:lnTo>
                  <a:pt x="243" y="18"/>
                </a:lnTo>
                <a:lnTo>
                  <a:pt x="230" y="24"/>
                </a:lnTo>
                <a:lnTo>
                  <a:pt x="229" y="30"/>
                </a:lnTo>
                <a:lnTo>
                  <a:pt x="229" y="30"/>
                </a:lnTo>
                <a:lnTo>
                  <a:pt x="221" y="32"/>
                </a:lnTo>
                <a:lnTo>
                  <a:pt x="215" y="35"/>
                </a:lnTo>
                <a:lnTo>
                  <a:pt x="213" y="37"/>
                </a:lnTo>
                <a:lnTo>
                  <a:pt x="213" y="37"/>
                </a:lnTo>
                <a:lnTo>
                  <a:pt x="213" y="43"/>
                </a:lnTo>
                <a:lnTo>
                  <a:pt x="213" y="48"/>
                </a:lnTo>
                <a:lnTo>
                  <a:pt x="213" y="49"/>
                </a:lnTo>
                <a:lnTo>
                  <a:pt x="213" y="49"/>
                </a:lnTo>
                <a:lnTo>
                  <a:pt x="209" y="49"/>
                </a:lnTo>
                <a:lnTo>
                  <a:pt x="208" y="50"/>
                </a:lnTo>
                <a:lnTo>
                  <a:pt x="207" y="52"/>
                </a:lnTo>
                <a:lnTo>
                  <a:pt x="207" y="52"/>
                </a:lnTo>
                <a:lnTo>
                  <a:pt x="203" y="58"/>
                </a:lnTo>
                <a:lnTo>
                  <a:pt x="200" y="63"/>
                </a:lnTo>
                <a:lnTo>
                  <a:pt x="200" y="63"/>
                </a:lnTo>
                <a:lnTo>
                  <a:pt x="196" y="70"/>
                </a:lnTo>
                <a:lnTo>
                  <a:pt x="193" y="76"/>
                </a:lnTo>
                <a:lnTo>
                  <a:pt x="190" y="81"/>
                </a:lnTo>
                <a:lnTo>
                  <a:pt x="190" y="81"/>
                </a:lnTo>
                <a:lnTo>
                  <a:pt x="191" y="87"/>
                </a:lnTo>
                <a:lnTo>
                  <a:pt x="194" y="95"/>
                </a:lnTo>
                <a:lnTo>
                  <a:pt x="197" y="105"/>
                </a:lnTo>
                <a:lnTo>
                  <a:pt x="205" y="116"/>
                </a:lnTo>
                <a:lnTo>
                  <a:pt x="205" y="116"/>
                </a:lnTo>
                <a:lnTo>
                  <a:pt x="205" y="120"/>
                </a:lnTo>
                <a:lnTo>
                  <a:pt x="206" y="126"/>
                </a:lnTo>
                <a:lnTo>
                  <a:pt x="206" y="134"/>
                </a:lnTo>
                <a:lnTo>
                  <a:pt x="206" y="134"/>
                </a:lnTo>
                <a:close/>
                <a:moveTo>
                  <a:pt x="314" y="854"/>
                </a:moveTo>
                <a:lnTo>
                  <a:pt x="314" y="854"/>
                </a:lnTo>
                <a:lnTo>
                  <a:pt x="319" y="869"/>
                </a:lnTo>
                <a:lnTo>
                  <a:pt x="324" y="879"/>
                </a:lnTo>
                <a:lnTo>
                  <a:pt x="328" y="886"/>
                </a:lnTo>
                <a:lnTo>
                  <a:pt x="330" y="889"/>
                </a:lnTo>
                <a:lnTo>
                  <a:pt x="330" y="889"/>
                </a:lnTo>
                <a:lnTo>
                  <a:pt x="334" y="892"/>
                </a:lnTo>
                <a:lnTo>
                  <a:pt x="337" y="893"/>
                </a:lnTo>
                <a:lnTo>
                  <a:pt x="343" y="895"/>
                </a:lnTo>
                <a:lnTo>
                  <a:pt x="351" y="895"/>
                </a:lnTo>
                <a:lnTo>
                  <a:pt x="351" y="895"/>
                </a:lnTo>
                <a:lnTo>
                  <a:pt x="357" y="906"/>
                </a:lnTo>
                <a:lnTo>
                  <a:pt x="369" y="931"/>
                </a:lnTo>
                <a:lnTo>
                  <a:pt x="369" y="931"/>
                </a:lnTo>
                <a:lnTo>
                  <a:pt x="377" y="947"/>
                </a:lnTo>
                <a:lnTo>
                  <a:pt x="386" y="960"/>
                </a:lnTo>
                <a:lnTo>
                  <a:pt x="396" y="977"/>
                </a:lnTo>
                <a:lnTo>
                  <a:pt x="396" y="977"/>
                </a:lnTo>
                <a:lnTo>
                  <a:pt x="398" y="982"/>
                </a:lnTo>
                <a:lnTo>
                  <a:pt x="398" y="990"/>
                </a:lnTo>
                <a:lnTo>
                  <a:pt x="394" y="1021"/>
                </a:lnTo>
                <a:lnTo>
                  <a:pt x="394" y="1021"/>
                </a:lnTo>
                <a:lnTo>
                  <a:pt x="393" y="1039"/>
                </a:lnTo>
                <a:lnTo>
                  <a:pt x="393" y="1039"/>
                </a:lnTo>
                <a:lnTo>
                  <a:pt x="392" y="1047"/>
                </a:lnTo>
                <a:lnTo>
                  <a:pt x="392" y="1047"/>
                </a:lnTo>
                <a:lnTo>
                  <a:pt x="390" y="1056"/>
                </a:lnTo>
                <a:lnTo>
                  <a:pt x="390" y="1054"/>
                </a:lnTo>
                <a:lnTo>
                  <a:pt x="389" y="1056"/>
                </a:lnTo>
                <a:lnTo>
                  <a:pt x="389" y="1056"/>
                </a:lnTo>
                <a:lnTo>
                  <a:pt x="389" y="1069"/>
                </a:lnTo>
                <a:lnTo>
                  <a:pt x="390" y="1075"/>
                </a:lnTo>
                <a:lnTo>
                  <a:pt x="392" y="1080"/>
                </a:lnTo>
                <a:lnTo>
                  <a:pt x="392" y="1080"/>
                </a:lnTo>
                <a:lnTo>
                  <a:pt x="393" y="1083"/>
                </a:lnTo>
                <a:lnTo>
                  <a:pt x="393" y="1088"/>
                </a:lnTo>
                <a:lnTo>
                  <a:pt x="393" y="1097"/>
                </a:lnTo>
                <a:lnTo>
                  <a:pt x="393" y="1097"/>
                </a:lnTo>
                <a:lnTo>
                  <a:pt x="392" y="1099"/>
                </a:lnTo>
                <a:lnTo>
                  <a:pt x="390" y="1102"/>
                </a:lnTo>
                <a:lnTo>
                  <a:pt x="387" y="1104"/>
                </a:lnTo>
                <a:lnTo>
                  <a:pt x="387" y="1104"/>
                </a:lnTo>
                <a:lnTo>
                  <a:pt x="386" y="1100"/>
                </a:lnTo>
                <a:lnTo>
                  <a:pt x="386" y="1092"/>
                </a:lnTo>
                <a:lnTo>
                  <a:pt x="384" y="1073"/>
                </a:lnTo>
                <a:lnTo>
                  <a:pt x="384" y="1073"/>
                </a:lnTo>
                <a:lnTo>
                  <a:pt x="377" y="1016"/>
                </a:lnTo>
                <a:lnTo>
                  <a:pt x="377" y="1016"/>
                </a:lnTo>
                <a:lnTo>
                  <a:pt x="383" y="1003"/>
                </a:lnTo>
                <a:lnTo>
                  <a:pt x="383" y="1003"/>
                </a:lnTo>
                <a:lnTo>
                  <a:pt x="383" y="1000"/>
                </a:lnTo>
                <a:lnTo>
                  <a:pt x="383" y="998"/>
                </a:lnTo>
                <a:lnTo>
                  <a:pt x="380" y="992"/>
                </a:lnTo>
                <a:lnTo>
                  <a:pt x="376" y="986"/>
                </a:lnTo>
                <a:lnTo>
                  <a:pt x="372" y="981"/>
                </a:lnTo>
                <a:lnTo>
                  <a:pt x="372" y="981"/>
                </a:lnTo>
                <a:lnTo>
                  <a:pt x="364" y="977"/>
                </a:lnTo>
                <a:lnTo>
                  <a:pt x="359" y="976"/>
                </a:lnTo>
                <a:lnTo>
                  <a:pt x="359" y="976"/>
                </a:lnTo>
                <a:lnTo>
                  <a:pt x="360" y="966"/>
                </a:lnTo>
                <a:lnTo>
                  <a:pt x="360" y="960"/>
                </a:lnTo>
                <a:lnTo>
                  <a:pt x="359" y="955"/>
                </a:lnTo>
                <a:lnTo>
                  <a:pt x="359" y="955"/>
                </a:lnTo>
                <a:lnTo>
                  <a:pt x="357" y="953"/>
                </a:lnTo>
                <a:lnTo>
                  <a:pt x="352" y="954"/>
                </a:lnTo>
                <a:lnTo>
                  <a:pt x="342" y="957"/>
                </a:lnTo>
                <a:lnTo>
                  <a:pt x="342" y="957"/>
                </a:lnTo>
                <a:lnTo>
                  <a:pt x="341" y="958"/>
                </a:lnTo>
                <a:lnTo>
                  <a:pt x="340" y="959"/>
                </a:lnTo>
                <a:lnTo>
                  <a:pt x="338" y="963"/>
                </a:lnTo>
                <a:lnTo>
                  <a:pt x="338" y="968"/>
                </a:lnTo>
                <a:lnTo>
                  <a:pt x="331" y="966"/>
                </a:lnTo>
                <a:lnTo>
                  <a:pt x="332" y="940"/>
                </a:lnTo>
                <a:lnTo>
                  <a:pt x="319" y="933"/>
                </a:lnTo>
                <a:lnTo>
                  <a:pt x="319" y="933"/>
                </a:lnTo>
                <a:lnTo>
                  <a:pt x="319" y="927"/>
                </a:lnTo>
                <a:lnTo>
                  <a:pt x="319" y="914"/>
                </a:lnTo>
                <a:lnTo>
                  <a:pt x="319" y="914"/>
                </a:lnTo>
                <a:lnTo>
                  <a:pt x="318" y="910"/>
                </a:lnTo>
                <a:lnTo>
                  <a:pt x="317" y="905"/>
                </a:lnTo>
                <a:lnTo>
                  <a:pt x="311" y="899"/>
                </a:lnTo>
                <a:lnTo>
                  <a:pt x="311" y="899"/>
                </a:lnTo>
                <a:lnTo>
                  <a:pt x="308" y="896"/>
                </a:lnTo>
                <a:lnTo>
                  <a:pt x="305" y="895"/>
                </a:lnTo>
                <a:lnTo>
                  <a:pt x="300" y="894"/>
                </a:lnTo>
                <a:lnTo>
                  <a:pt x="300" y="883"/>
                </a:lnTo>
                <a:lnTo>
                  <a:pt x="300" y="883"/>
                </a:lnTo>
                <a:lnTo>
                  <a:pt x="301" y="879"/>
                </a:lnTo>
                <a:lnTo>
                  <a:pt x="302" y="876"/>
                </a:lnTo>
                <a:lnTo>
                  <a:pt x="308" y="870"/>
                </a:lnTo>
                <a:lnTo>
                  <a:pt x="308" y="870"/>
                </a:lnTo>
                <a:lnTo>
                  <a:pt x="313" y="860"/>
                </a:lnTo>
                <a:lnTo>
                  <a:pt x="314" y="854"/>
                </a:lnTo>
                <a:lnTo>
                  <a:pt x="314" y="854"/>
                </a:lnTo>
                <a:close/>
                <a:moveTo>
                  <a:pt x="190" y="889"/>
                </a:moveTo>
                <a:lnTo>
                  <a:pt x="190" y="912"/>
                </a:lnTo>
                <a:lnTo>
                  <a:pt x="173" y="911"/>
                </a:lnTo>
                <a:lnTo>
                  <a:pt x="172" y="889"/>
                </a:lnTo>
                <a:lnTo>
                  <a:pt x="172" y="889"/>
                </a:lnTo>
                <a:lnTo>
                  <a:pt x="182" y="887"/>
                </a:lnTo>
                <a:lnTo>
                  <a:pt x="182" y="887"/>
                </a:lnTo>
                <a:lnTo>
                  <a:pt x="186" y="888"/>
                </a:lnTo>
                <a:lnTo>
                  <a:pt x="190" y="889"/>
                </a:lnTo>
                <a:lnTo>
                  <a:pt x="190" y="889"/>
                </a:lnTo>
                <a:close/>
                <a:moveTo>
                  <a:pt x="193" y="1215"/>
                </a:moveTo>
                <a:lnTo>
                  <a:pt x="208" y="1215"/>
                </a:lnTo>
                <a:lnTo>
                  <a:pt x="208" y="1215"/>
                </a:lnTo>
                <a:lnTo>
                  <a:pt x="211" y="1232"/>
                </a:lnTo>
                <a:lnTo>
                  <a:pt x="214" y="1252"/>
                </a:lnTo>
                <a:lnTo>
                  <a:pt x="214" y="1263"/>
                </a:lnTo>
                <a:lnTo>
                  <a:pt x="214" y="1263"/>
                </a:lnTo>
                <a:lnTo>
                  <a:pt x="213" y="1270"/>
                </a:lnTo>
                <a:lnTo>
                  <a:pt x="209" y="1284"/>
                </a:lnTo>
                <a:lnTo>
                  <a:pt x="209" y="1284"/>
                </a:lnTo>
                <a:lnTo>
                  <a:pt x="208" y="1298"/>
                </a:lnTo>
                <a:lnTo>
                  <a:pt x="208" y="1315"/>
                </a:lnTo>
                <a:lnTo>
                  <a:pt x="208" y="1330"/>
                </a:lnTo>
                <a:lnTo>
                  <a:pt x="207" y="1333"/>
                </a:lnTo>
                <a:lnTo>
                  <a:pt x="206" y="1334"/>
                </a:lnTo>
                <a:lnTo>
                  <a:pt x="206" y="1334"/>
                </a:lnTo>
                <a:lnTo>
                  <a:pt x="206" y="1334"/>
                </a:lnTo>
                <a:lnTo>
                  <a:pt x="203" y="1328"/>
                </a:lnTo>
                <a:lnTo>
                  <a:pt x="201" y="1314"/>
                </a:lnTo>
                <a:lnTo>
                  <a:pt x="197" y="1274"/>
                </a:lnTo>
                <a:lnTo>
                  <a:pt x="193" y="1215"/>
                </a:lnTo>
                <a:lnTo>
                  <a:pt x="193" y="1215"/>
                </a:lnTo>
                <a:close/>
                <a:moveTo>
                  <a:pt x="345" y="1232"/>
                </a:moveTo>
                <a:lnTo>
                  <a:pt x="345" y="1232"/>
                </a:lnTo>
                <a:lnTo>
                  <a:pt x="345" y="1233"/>
                </a:lnTo>
                <a:lnTo>
                  <a:pt x="345" y="1237"/>
                </a:lnTo>
                <a:lnTo>
                  <a:pt x="342" y="1249"/>
                </a:lnTo>
                <a:lnTo>
                  <a:pt x="341" y="1263"/>
                </a:lnTo>
                <a:lnTo>
                  <a:pt x="340" y="1274"/>
                </a:lnTo>
                <a:lnTo>
                  <a:pt x="340" y="1274"/>
                </a:lnTo>
                <a:lnTo>
                  <a:pt x="340" y="1286"/>
                </a:lnTo>
                <a:lnTo>
                  <a:pt x="338" y="1299"/>
                </a:lnTo>
                <a:lnTo>
                  <a:pt x="337" y="1318"/>
                </a:lnTo>
                <a:lnTo>
                  <a:pt x="337" y="1318"/>
                </a:lnTo>
                <a:lnTo>
                  <a:pt x="335" y="1307"/>
                </a:lnTo>
                <a:lnTo>
                  <a:pt x="332" y="1281"/>
                </a:lnTo>
                <a:lnTo>
                  <a:pt x="328" y="1244"/>
                </a:lnTo>
                <a:lnTo>
                  <a:pt x="330" y="1233"/>
                </a:lnTo>
                <a:lnTo>
                  <a:pt x="330" y="1233"/>
                </a:lnTo>
                <a:lnTo>
                  <a:pt x="345" y="1232"/>
                </a:lnTo>
                <a:lnTo>
                  <a:pt x="345" y="1232"/>
                </a:lnTo>
                <a:close/>
                <a:moveTo>
                  <a:pt x="205" y="1075"/>
                </a:moveTo>
                <a:lnTo>
                  <a:pt x="208" y="1114"/>
                </a:lnTo>
                <a:lnTo>
                  <a:pt x="205" y="1168"/>
                </a:lnTo>
                <a:lnTo>
                  <a:pt x="195" y="1178"/>
                </a:lnTo>
                <a:lnTo>
                  <a:pt x="195" y="1178"/>
                </a:lnTo>
                <a:lnTo>
                  <a:pt x="196" y="1116"/>
                </a:lnTo>
                <a:lnTo>
                  <a:pt x="196" y="1116"/>
                </a:lnTo>
                <a:lnTo>
                  <a:pt x="197" y="1105"/>
                </a:lnTo>
                <a:lnTo>
                  <a:pt x="200" y="1092"/>
                </a:lnTo>
                <a:lnTo>
                  <a:pt x="205" y="1075"/>
                </a:lnTo>
                <a:lnTo>
                  <a:pt x="205" y="1075"/>
                </a:lnTo>
                <a:close/>
                <a:moveTo>
                  <a:pt x="332" y="1062"/>
                </a:moveTo>
                <a:lnTo>
                  <a:pt x="332" y="1062"/>
                </a:lnTo>
                <a:lnTo>
                  <a:pt x="334" y="1064"/>
                </a:lnTo>
                <a:lnTo>
                  <a:pt x="336" y="1075"/>
                </a:lnTo>
                <a:lnTo>
                  <a:pt x="338" y="1088"/>
                </a:lnTo>
                <a:lnTo>
                  <a:pt x="340" y="1103"/>
                </a:lnTo>
                <a:lnTo>
                  <a:pt x="340" y="1103"/>
                </a:lnTo>
                <a:lnTo>
                  <a:pt x="341" y="1127"/>
                </a:lnTo>
                <a:lnTo>
                  <a:pt x="341" y="1138"/>
                </a:lnTo>
                <a:lnTo>
                  <a:pt x="337" y="1134"/>
                </a:lnTo>
                <a:lnTo>
                  <a:pt x="330" y="1126"/>
                </a:lnTo>
                <a:lnTo>
                  <a:pt x="330" y="1126"/>
                </a:lnTo>
                <a:lnTo>
                  <a:pt x="332" y="1062"/>
                </a:lnTo>
                <a:lnTo>
                  <a:pt x="332" y="1062"/>
                </a:lnTo>
                <a:close/>
                <a:moveTo>
                  <a:pt x="179" y="948"/>
                </a:moveTo>
                <a:lnTo>
                  <a:pt x="179" y="948"/>
                </a:lnTo>
                <a:lnTo>
                  <a:pt x="184" y="951"/>
                </a:lnTo>
                <a:lnTo>
                  <a:pt x="189" y="954"/>
                </a:lnTo>
                <a:lnTo>
                  <a:pt x="191" y="969"/>
                </a:lnTo>
                <a:lnTo>
                  <a:pt x="182" y="975"/>
                </a:lnTo>
                <a:lnTo>
                  <a:pt x="178" y="975"/>
                </a:lnTo>
                <a:lnTo>
                  <a:pt x="178" y="975"/>
                </a:lnTo>
                <a:lnTo>
                  <a:pt x="178" y="962"/>
                </a:lnTo>
                <a:lnTo>
                  <a:pt x="178" y="952"/>
                </a:lnTo>
                <a:lnTo>
                  <a:pt x="179" y="948"/>
                </a:lnTo>
                <a:lnTo>
                  <a:pt x="179" y="948"/>
                </a:lnTo>
                <a:close/>
                <a:moveTo>
                  <a:pt x="302" y="911"/>
                </a:moveTo>
                <a:lnTo>
                  <a:pt x="302" y="911"/>
                </a:lnTo>
                <a:lnTo>
                  <a:pt x="307" y="911"/>
                </a:lnTo>
                <a:lnTo>
                  <a:pt x="311" y="911"/>
                </a:lnTo>
                <a:lnTo>
                  <a:pt x="313" y="913"/>
                </a:lnTo>
                <a:lnTo>
                  <a:pt x="313" y="913"/>
                </a:lnTo>
                <a:lnTo>
                  <a:pt x="314" y="919"/>
                </a:lnTo>
                <a:lnTo>
                  <a:pt x="314" y="927"/>
                </a:lnTo>
                <a:lnTo>
                  <a:pt x="313" y="936"/>
                </a:lnTo>
                <a:lnTo>
                  <a:pt x="300" y="934"/>
                </a:lnTo>
                <a:lnTo>
                  <a:pt x="300" y="934"/>
                </a:lnTo>
                <a:lnTo>
                  <a:pt x="299" y="933"/>
                </a:lnTo>
                <a:lnTo>
                  <a:pt x="299" y="930"/>
                </a:lnTo>
                <a:lnTo>
                  <a:pt x="299" y="930"/>
                </a:lnTo>
                <a:lnTo>
                  <a:pt x="302" y="911"/>
                </a:lnTo>
                <a:lnTo>
                  <a:pt x="302" y="911"/>
                </a:lnTo>
                <a:close/>
                <a:moveTo>
                  <a:pt x="273" y="836"/>
                </a:moveTo>
                <a:lnTo>
                  <a:pt x="282" y="837"/>
                </a:lnTo>
                <a:lnTo>
                  <a:pt x="279" y="893"/>
                </a:lnTo>
                <a:lnTo>
                  <a:pt x="272" y="893"/>
                </a:lnTo>
                <a:lnTo>
                  <a:pt x="273" y="836"/>
                </a:lnTo>
                <a:close/>
                <a:moveTo>
                  <a:pt x="253" y="1263"/>
                </a:moveTo>
                <a:lnTo>
                  <a:pt x="253" y="1263"/>
                </a:lnTo>
                <a:lnTo>
                  <a:pt x="255" y="1263"/>
                </a:lnTo>
                <a:lnTo>
                  <a:pt x="260" y="1262"/>
                </a:lnTo>
                <a:lnTo>
                  <a:pt x="270" y="1262"/>
                </a:lnTo>
                <a:lnTo>
                  <a:pt x="270" y="1262"/>
                </a:lnTo>
                <a:lnTo>
                  <a:pt x="275" y="1263"/>
                </a:lnTo>
                <a:lnTo>
                  <a:pt x="277" y="1263"/>
                </a:lnTo>
                <a:lnTo>
                  <a:pt x="277" y="1264"/>
                </a:lnTo>
                <a:lnTo>
                  <a:pt x="277" y="1264"/>
                </a:lnTo>
                <a:lnTo>
                  <a:pt x="277" y="1273"/>
                </a:lnTo>
                <a:lnTo>
                  <a:pt x="277" y="1280"/>
                </a:lnTo>
                <a:lnTo>
                  <a:pt x="277" y="1280"/>
                </a:lnTo>
                <a:lnTo>
                  <a:pt x="278" y="1281"/>
                </a:lnTo>
                <a:lnTo>
                  <a:pt x="279" y="1284"/>
                </a:lnTo>
                <a:lnTo>
                  <a:pt x="279" y="1287"/>
                </a:lnTo>
                <a:lnTo>
                  <a:pt x="279" y="1287"/>
                </a:lnTo>
                <a:lnTo>
                  <a:pt x="279" y="1299"/>
                </a:lnTo>
                <a:lnTo>
                  <a:pt x="279" y="1303"/>
                </a:lnTo>
                <a:lnTo>
                  <a:pt x="278" y="1304"/>
                </a:lnTo>
                <a:lnTo>
                  <a:pt x="277" y="1304"/>
                </a:lnTo>
                <a:lnTo>
                  <a:pt x="277" y="1304"/>
                </a:lnTo>
                <a:lnTo>
                  <a:pt x="264" y="1287"/>
                </a:lnTo>
                <a:lnTo>
                  <a:pt x="253" y="1273"/>
                </a:lnTo>
                <a:lnTo>
                  <a:pt x="253" y="1273"/>
                </a:lnTo>
                <a:lnTo>
                  <a:pt x="253" y="1269"/>
                </a:lnTo>
                <a:lnTo>
                  <a:pt x="253" y="1263"/>
                </a:lnTo>
                <a:lnTo>
                  <a:pt x="253" y="1263"/>
                </a:lnTo>
                <a:close/>
                <a:moveTo>
                  <a:pt x="254" y="1245"/>
                </a:moveTo>
                <a:lnTo>
                  <a:pt x="254" y="1245"/>
                </a:lnTo>
                <a:lnTo>
                  <a:pt x="258" y="1245"/>
                </a:lnTo>
                <a:lnTo>
                  <a:pt x="261" y="1244"/>
                </a:lnTo>
                <a:lnTo>
                  <a:pt x="261" y="1250"/>
                </a:lnTo>
                <a:lnTo>
                  <a:pt x="261" y="1250"/>
                </a:lnTo>
                <a:lnTo>
                  <a:pt x="265" y="1252"/>
                </a:lnTo>
                <a:lnTo>
                  <a:pt x="265" y="1252"/>
                </a:lnTo>
                <a:lnTo>
                  <a:pt x="266" y="1252"/>
                </a:lnTo>
                <a:lnTo>
                  <a:pt x="267" y="1251"/>
                </a:lnTo>
                <a:lnTo>
                  <a:pt x="271" y="1249"/>
                </a:lnTo>
                <a:lnTo>
                  <a:pt x="271" y="1249"/>
                </a:lnTo>
                <a:lnTo>
                  <a:pt x="272" y="1246"/>
                </a:lnTo>
                <a:lnTo>
                  <a:pt x="275" y="1245"/>
                </a:lnTo>
                <a:lnTo>
                  <a:pt x="275" y="1245"/>
                </a:lnTo>
                <a:lnTo>
                  <a:pt x="276" y="1248"/>
                </a:lnTo>
                <a:lnTo>
                  <a:pt x="276" y="1251"/>
                </a:lnTo>
                <a:lnTo>
                  <a:pt x="276" y="1258"/>
                </a:lnTo>
                <a:lnTo>
                  <a:pt x="276" y="1258"/>
                </a:lnTo>
                <a:lnTo>
                  <a:pt x="276" y="1258"/>
                </a:lnTo>
                <a:lnTo>
                  <a:pt x="273" y="1258"/>
                </a:lnTo>
                <a:lnTo>
                  <a:pt x="266" y="1257"/>
                </a:lnTo>
                <a:lnTo>
                  <a:pt x="255" y="1255"/>
                </a:lnTo>
                <a:lnTo>
                  <a:pt x="255" y="1255"/>
                </a:lnTo>
                <a:lnTo>
                  <a:pt x="254" y="1250"/>
                </a:lnTo>
                <a:lnTo>
                  <a:pt x="254" y="1245"/>
                </a:lnTo>
                <a:lnTo>
                  <a:pt x="254" y="1245"/>
                </a:lnTo>
                <a:close/>
                <a:moveTo>
                  <a:pt x="144" y="486"/>
                </a:moveTo>
                <a:lnTo>
                  <a:pt x="144" y="486"/>
                </a:lnTo>
                <a:lnTo>
                  <a:pt x="149" y="504"/>
                </a:lnTo>
                <a:lnTo>
                  <a:pt x="158" y="531"/>
                </a:lnTo>
                <a:lnTo>
                  <a:pt x="158" y="531"/>
                </a:lnTo>
                <a:lnTo>
                  <a:pt x="164" y="545"/>
                </a:lnTo>
                <a:lnTo>
                  <a:pt x="167" y="552"/>
                </a:lnTo>
                <a:lnTo>
                  <a:pt x="167" y="552"/>
                </a:lnTo>
                <a:lnTo>
                  <a:pt x="162" y="552"/>
                </a:lnTo>
                <a:lnTo>
                  <a:pt x="153" y="549"/>
                </a:lnTo>
                <a:lnTo>
                  <a:pt x="139" y="544"/>
                </a:lnTo>
                <a:lnTo>
                  <a:pt x="139" y="544"/>
                </a:lnTo>
                <a:lnTo>
                  <a:pt x="138" y="540"/>
                </a:lnTo>
                <a:lnTo>
                  <a:pt x="137" y="538"/>
                </a:lnTo>
                <a:lnTo>
                  <a:pt x="136" y="538"/>
                </a:lnTo>
                <a:lnTo>
                  <a:pt x="136" y="538"/>
                </a:lnTo>
                <a:lnTo>
                  <a:pt x="126" y="536"/>
                </a:lnTo>
                <a:lnTo>
                  <a:pt x="117" y="543"/>
                </a:lnTo>
                <a:lnTo>
                  <a:pt x="108" y="543"/>
                </a:lnTo>
                <a:lnTo>
                  <a:pt x="108" y="543"/>
                </a:lnTo>
                <a:lnTo>
                  <a:pt x="109" y="540"/>
                </a:lnTo>
                <a:lnTo>
                  <a:pt x="112" y="534"/>
                </a:lnTo>
                <a:lnTo>
                  <a:pt x="115" y="526"/>
                </a:lnTo>
                <a:lnTo>
                  <a:pt x="115" y="526"/>
                </a:lnTo>
                <a:lnTo>
                  <a:pt x="118" y="522"/>
                </a:lnTo>
                <a:lnTo>
                  <a:pt x="121" y="517"/>
                </a:lnTo>
                <a:lnTo>
                  <a:pt x="121" y="517"/>
                </a:lnTo>
                <a:lnTo>
                  <a:pt x="129" y="514"/>
                </a:lnTo>
                <a:lnTo>
                  <a:pt x="133" y="509"/>
                </a:lnTo>
                <a:lnTo>
                  <a:pt x="139" y="504"/>
                </a:lnTo>
                <a:lnTo>
                  <a:pt x="139" y="504"/>
                </a:lnTo>
                <a:lnTo>
                  <a:pt x="143" y="498"/>
                </a:lnTo>
                <a:lnTo>
                  <a:pt x="144" y="492"/>
                </a:lnTo>
                <a:lnTo>
                  <a:pt x="144" y="486"/>
                </a:lnTo>
                <a:lnTo>
                  <a:pt x="144" y="4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88D355C4-0C8A-4FFC-BEA4-D61A0D995C0B}"/>
              </a:ext>
            </a:extLst>
          </p:cNvPr>
          <p:cNvSpPr>
            <a:spLocks noEditPoints="1"/>
          </p:cNvSpPr>
          <p:nvPr/>
        </p:nvSpPr>
        <p:spPr bwMode="auto">
          <a:xfrm>
            <a:off x="2614796" y="4736943"/>
            <a:ext cx="929919" cy="1561643"/>
          </a:xfrm>
          <a:custGeom>
            <a:avLst/>
            <a:gdLst>
              <a:gd name="T0" fmla="*/ 137 w 658"/>
              <a:gd name="T1" fmla="*/ 8 h 1105"/>
              <a:gd name="T2" fmla="*/ 82 w 658"/>
              <a:gd name="T3" fmla="*/ 95 h 1105"/>
              <a:gd name="T4" fmla="*/ 47 w 658"/>
              <a:gd name="T5" fmla="*/ 152 h 1105"/>
              <a:gd name="T6" fmla="*/ 1 w 658"/>
              <a:gd name="T7" fmla="*/ 238 h 1105"/>
              <a:gd name="T8" fmla="*/ 24 w 658"/>
              <a:gd name="T9" fmla="*/ 312 h 1105"/>
              <a:gd name="T10" fmla="*/ 53 w 658"/>
              <a:gd name="T11" fmla="*/ 387 h 1105"/>
              <a:gd name="T12" fmla="*/ 20 w 658"/>
              <a:gd name="T13" fmla="*/ 475 h 1105"/>
              <a:gd name="T14" fmla="*/ 48 w 658"/>
              <a:gd name="T15" fmla="*/ 629 h 1105"/>
              <a:gd name="T16" fmla="*/ 69 w 658"/>
              <a:gd name="T17" fmla="*/ 675 h 1105"/>
              <a:gd name="T18" fmla="*/ 140 w 658"/>
              <a:gd name="T19" fmla="*/ 730 h 1105"/>
              <a:gd name="T20" fmla="*/ 69 w 658"/>
              <a:gd name="T21" fmla="*/ 752 h 1105"/>
              <a:gd name="T22" fmla="*/ 45 w 658"/>
              <a:gd name="T23" fmla="*/ 846 h 1105"/>
              <a:gd name="T24" fmla="*/ 74 w 658"/>
              <a:gd name="T25" fmla="*/ 942 h 1105"/>
              <a:gd name="T26" fmla="*/ 155 w 658"/>
              <a:gd name="T27" fmla="*/ 1050 h 1105"/>
              <a:gd name="T28" fmla="*/ 228 w 658"/>
              <a:gd name="T29" fmla="*/ 1025 h 1105"/>
              <a:gd name="T30" fmla="*/ 244 w 658"/>
              <a:gd name="T31" fmla="*/ 985 h 1105"/>
              <a:gd name="T32" fmla="*/ 277 w 658"/>
              <a:gd name="T33" fmla="*/ 936 h 1105"/>
              <a:gd name="T34" fmla="*/ 328 w 658"/>
              <a:gd name="T35" fmla="*/ 870 h 1105"/>
              <a:gd name="T36" fmla="*/ 399 w 658"/>
              <a:gd name="T37" fmla="*/ 754 h 1105"/>
              <a:gd name="T38" fmla="*/ 399 w 658"/>
              <a:gd name="T39" fmla="*/ 726 h 1105"/>
              <a:gd name="T40" fmla="*/ 407 w 658"/>
              <a:gd name="T41" fmla="*/ 697 h 1105"/>
              <a:gd name="T42" fmla="*/ 420 w 658"/>
              <a:gd name="T43" fmla="*/ 769 h 1105"/>
              <a:gd name="T44" fmla="*/ 430 w 658"/>
              <a:gd name="T45" fmla="*/ 963 h 1105"/>
              <a:gd name="T46" fmla="*/ 550 w 658"/>
              <a:gd name="T47" fmla="*/ 1105 h 1105"/>
              <a:gd name="T48" fmla="*/ 650 w 658"/>
              <a:gd name="T49" fmla="*/ 1027 h 1105"/>
              <a:gd name="T50" fmla="*/ 635 w 658"/>
              <a:gd name="T51" fmla="*/ 868 h 1105"/>
              <a:gd name="T52" fmla="*/ 538 w 658"/>
              <a:gd name="T53" fmla="*/ 734 h 1105"/>
              <a:gd name="T54" fmla="*/ 524 w 658"/>
              <a:gd name="T55" fmla="*/ 694 h 1105"/>
              <a:gd name="T56" fmla="*/ 596 w 658"/>
              <a:gd name="T57" fmla="*/ 669 h 1105"/>
              <a:gd name="T58" fmla="*/ 426 w 658"/>
              <a:gd name="T59" fmla="*/ 529 h 1105"/>
              <a:gd name="T60" fmla="*/ 412 w 658"/>
              <a:gd name="T61" fmla="*/ 496 h 1105"/>
              <a:gd name="T62" fmla="*/ 445 w 658"/>
              <a:gd name="T63" fmla="*/ 335 h 1105"/>
              <a:gd name="T64" fmla="*/ 527 w 658"/>
              <a:gd name="T65" fmla="*/ 338 h 1105"/>
              <a:gd name="T66" fmla="*/ 522 w 658"/>
              <a:gd name="T67" fmla="*/ 312 h 1105"/>
              <a:gd name="T68" fmla="*/ 496 w 658"/>
              <a:gd name="T69" fmla="*/ 288 h 1105"/>
              <a:gd name="T70" fmla="*/ 395 w 658"/>
              <a:gd name="T71" fmla="*/ 269 h 1105"/>
              <a:gd name="T72" fmla="*/ 240 w 658"/>
              <a:gd name="T73" fmla="*/ 181 h 1105"/>
              <a:gd name="T74" fmla="*/ 255 w 658"/>
              <a:gd name="T75" fmla="*/ 84 h 1105"/>
              <a:gd name="T76" fmla="*/ 224 w 658"/>
              <a:gd name="T77" fmla="*/ 19 h 1105"/>
              <a:gd name="T78" fmla="*/ 312 w 658"/>
              <a:gd name="T79" fmla="*/ 443 h 1105"/>
              <a:gd name="T80" fmla="*/ 280 w 658"/>
              <a:gd name="T81" fmla="*/ 262 h 1105"/>
              <a:gd name="T82" fmla="*/ 400 w 658"/>
              <a:gd name="T83" fmla="*/ 305 h 1105"/>
              <a:gd name="T84" fmla="*/ 358 w 658"/>
              <a:gd name="T85" fmla="*/ 303 h 1105"/>
              <a:gd name="T86" fmla="*/ 287 w 658"/>
              <a:gd name="T87" fmla="*/ 310 h 1105"/>
              <a:gd name="T88" fmla="*/ 437 w 658"/>
              <a:gd name="T89" fmla="*/ 325 h 1105"/>
              <a:gd name="T90" fmla="*/ 413 w 658"/>
              <a:gd name="T91" fmla="*/ 320 h 1105"/>
              <a:gd name="T92" fmla="*/ 488 w 658"/>
              <a:gd name="T93" fmla="*/ 933 h 1105"/>
              <a:gd name="T94" fmla="*/ 588 w 658"/>
              <a:gd name="T95" fmla="*/ 902 h 1105"/>
              <a:gd name="T96" fmla="*/ 587 w 658"/>
              <a:gd name="T97" fmla="*/ 839 h 1105"/>
              <a:gd name="T98" fmla="*/ 611 w 658"/>
              <a:gd name="T99" fmla="*/ 1032 h 1105"/>
              <a:gd name="T100" fmla="*/ 536 w 658"/>
              <a:gd name="T101" fmla="*/ 1058 h 1105"/>
              <a:gd name="T102" fmla="*/ 444 w 658"/>
              <a:gd name="T103" fmla="*/ 910 h 1105"/>
              <a:gd name="T104" fmla="*/ 96 w 658"/>
              <a:gd name="T105" fmla="*/ 796 h 1105"/>
              <a:gd name="T106" fmla="*/ 326 w 658"/>
              <a:gd name="T107" fmla="*/ 768 h 1105"/>
              <a:gd name="T108" fmla="*/ 294 w 658"/>
              <a:gd name="T109" fmla="*/ 853 h 1105"/>
              <a:gd name="T110" fmla="*/ 319 w 658"/>
              <a:gd name="T111" fmla="*/ 767 h 1105"/>
              <a:gd name="T112" fmla="*/ 504 w 658"/>
              <a:gd name="T113" fmla="*/ 775 h 1105"/>
              <a:gd name="T114" fmla="*/ 501 w 658"/>
              <a:gd name="T115" fmla="*/ 816 h 1105"/>
              <a:gd name="T116" fmla="*/ 461 w 658"/>
              <a:gd name="T117" fmla="*/ 810 h 1105"/>
              <a:gd name="T118" fmla="*/ 512 w 658"/>
              <a:gd name="T119" fmla="*/ 889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8" h="1105">
                <a:moveTo>
                  <a:pt x="198" y="13"/>
                </a:moveTo>
                <a:lnTo>
                  <a:pt x="198" y="13"/>
                </a:lnTo>
                <a:lnTo>
                  <a:pt x="195" y="10"/>
                </a:lnTo>
                <a:lnTo>
                  <a:pt x="184" y="6"/>
                </a:lnTo>
                <a:lnTo>
                  <a:pt x="179" y="3"/>
                </a:lnTo>
                <a:lnTo>
                  <a:pt x="172" y="1"/>
                </a:lnTo>
                <a:lnTo>
                  <a:pt x="166" y="0"/>
                </a:lnTo>
                <a:lnTo>
                  <a:pt x="160" y="0"/>
                </a:lnTo>
                <a:lnTo>
                  <a:pt x="160" y="0"/>
                </a:lnTo>
                <a:lnTo>
                  <a:pt x="150" y="2"/>
                </a:lnTo>
                <a:lnTo>
                  <a:pt x="145" y="4"/>
                </a:lnTo>
                <a:lnTo>
                  <a:pt x="137" y="8"/>
                </a:lnTo>
                <a:lnTo>
                  <a:pt x="137" y="8"/>
                </a:lnTo>
                <a:lnTo>
                  <a:pt x="131" y="10"/>
                </a:lnTo>
                <a:lnTo>
                  <a:pt x="123" y="14"/>
                </a:lnTo>
                <a:lnTo>
                  <a:pt x="116" y="20"/>
                </a:lnTo>
                <a:lnTo>
                  <a:pt x="112" y="23"/>
                </a:lnTo>
                <a:lnTo>
                  <a:pt x="108" y="28"/>
                </a:lnTo>
                <a:lnTo>
                  <a:pt x="108" y="28"/>
                </a:lnTo>
                <a:lnTo>
                  <a:pt x="103" y="38"/>
                </a:lnTo>
                <a:lnTo>
                  <a:pt x="100" y="47"/>
                </a:lnTo>
                <a:lnTo>
                  <a:pt x="96" y="61"/>
                </a:lnTo>
                <a:lnTo>
                  <a:pt x="88" y="81"/>
                </a:lnTo>
                <a:lnTo>
                  <a:pt x="88" y="81"/>
                </a:lnTo>
                <a:lnTo>
                  <a:pt x="86" y="88"/>
                </a:lnTo>
                <a:lnTo>
                  <a:pt x="82" y="95"/>
                </a:lnTo>
                <a:lnTo>
                  <a:pt x="75" y="106"/>
                </a:lnTo>
                <a:lnTo>
                  <a:pt x="66" y="116"/>
                </a:lnTo>
                <a:lnTo>
                  <a:pt x="56" y="124"/>
                </a:lnTo>
                <a:lnTo>
                  <a:pt x="48" y="131"/>
                </a:lnTo>
                <a:lnTo>
                  <a:pt x="41" y="136"/>
                </a:lnTo>
                <a:lnTo>
                  <a:pt x="35" y="140"/>
                </a:lnTo>
                <a:lnTo>
                  <a:pt x="57" y="137"/>
                </a:lnTo>
                <a:lnTo>
                  <a:pt x="57" y="137"/>
                </a:lnTo>
                <a:lnTo>
                  <a:pt x="57" y="139"/>
                </a:lnTo>
                <a:lnTo>
                  <a:pt x="56" y="142"/>
                </a:lnTo>
                <a:lnTo>
                  <a:pt x="53" y="147"/>
                </a:lnTo>
                <a:lnTo>
                  <a:pt x="47" y="152"/>
                </a:lnTo>
                <a:lnTo>
                  <a:pt x="47" y="152"/>
                </a:lnTo>
                <a:lnTo>
                  <a:pt x="35" y="163"/>
                </a:lnTo>
                <a:lnTo>
                  <a:pt x="73" y="161"/>
                </a:lnTo>
                <a:lnTo>
                  <a:pt x="68" y="168"/>
                </a:lnTo>
                <a:lnTo>
                  <a:pt x="83" y="168"/>
                </a:lnTo>
                <a:lnTo>
                  <a:pt x="45" y="193"/>
                </a:lnTo>
                <a:lnTo>
                  <a:pt x="45" y="193"/>
                </a:lnTo>
                <a:lnTo>
                  <a:pt x="30" y="204"/>
                </a:lnTo>
                <a:lnTo>
                  <a:pt x="18" y="213"/>
                </a:lnTo>
                <a:lnTo>
                  <a:pt x="13" y="219"/>
                </a:lnTo>
                <a:lnTo>
                  <a:pt x="10" y="224"/>
                </a:lnTo>
                <a:lnTo>
                  <a:pt x="10" y="224"/>
                </a:lnTo>
                <a:lnTo>
                  <a:pt x="5" y="232"/>
                </a:lnTo>
                <a:lnTo>
                  <a:pt x="1" y="238"/>
                </a:lnTo>
                <a:lnTo>
                  <a:pt x="0" y="241"/>
                </a:lnTo>
                <a:lnTo>
                  <a:pt x="0" y="243"/>
                </a:lnTo>
                <a:lnTo>
                  <a:pt x="1" y="245"/>
                </a:lnTo>
                <a:lnTo>
                  <a:pt x="2" y="247"/>
                </a:lnTo>
                <a:lnTo>
                  <a:pt x="2" y="247"/>
                </a:lnTo>
                <a:lnTo>
                  <a:pt x="20" y="267"/>
                </a:lnTo>
                <a:lnTo>
                  <a:pt x="20" y="267"/>
                </a:lnTo>
                <a:lnTo>
                  <a:pt x="23" y="279"/>
                </a:lnTo>
                <a:lnTo>
                  <a:pt x="24" y="291"/>
                </a:lnTo>
                <a:lnTo>
                  <a:pt x="25" y="300"/>
                </a:lnTo>
                <a:lnTo>
                  <a:pt x="25" y="300"/>
                </a:lnTo>
                <a:lnTo>
                  <a:pt x="24" y="307"/>
                </a:lnTo>
                <a:lnTo>
                  <a:pt x="24" y="312"/>
                </a:lnTo>
                <a:lnTo>
                  <a:pt x="25" y="315"/>
                </a:lnTo>
                <a:lnTo>
                  <a:pt x="25" y="315"/>
                </a:lnTo>
                <a:lnTo>
                  <a:pt x="36" y="331"/>
                </a:lnTo>
                <a:lnTo>
                  <a:pt x="44" y="343"/>
                </a:lnTo>
                <a:lnTo>
                  <a:pt x="46" y="349"/>
                </a:lnTo>
                <a:lnTo>
                  <a:pt x="47" y="351"/>
                </a:lnTo>
                <a:lnTo>
                  <a:pt x="47" y="351"/>
                </a:lnTo>
                <a:lnTo>
                  <a:pt x="47" y="356"/>
                </a:lnTo>
                <a:lnTo>
                  <a:pt x="49" y="361"/>
                </a:lnTo>
                <a:lnTo>
                  <a:pt x="52" y="371"/>
                </a:lnTo>
                <a:lnTo>
                  <a:pt x="52" y="371"/>
                </a:lnTo>
                <a:lnTo>
                  <a:pt x="53" y="382"/>
                </a:lnTo>
                <a:lnTo>
                  <a:pt x="53" y="387"/>
                </a:lnTo>
                <a:lnTo>
                  <a:pt x="52" y="392"/>
                </a:lnTo>
                <a:lnTo>
                  <a:pt x="52" y="392"/>
                </a:lnTo>
                <a:lnTo>
                  <a:pt x="50" y="396"/>
                </a:lnTo>
                <a:lnTo>
                  <a:pt x="48" y="401"/>
                </a:lnTo>
                <a:lnTo>
                  <a:pt x="45" y="407"/>
                </a:lnTo>
                <a:lnTo>
                  <a:pt x="45" y="407"/>
                </a:lnTo>
                <a:lnTo>
                  <a:pt x="43" y="416"/>
                </a:lnTo>
                <a:lnTo>
                  <a:pt x="40" y="425"/>
                </a:lnTo>
                <a:lnTo>
                  <a:pt x="35" y="438"/>
                </a:lnTo>
                <a:lnTo>
                  <a:pt x="35" y="438"/>
                </a:lnTo>
                <a:lnTo>
                  <a:pt x="28" y="452"/>
                </a:lnTo>
                <a:lnTo>
                  <a:pt x="22" y="467"/>
                </a:lnTo>
                <a:lnTo>
                  <a:pt x="20" y="475"/>
                </a:lnTo>
                <a:lnTo>
                  <a:pt x="19" y="484"/>
                </a:lnTo>
                <a:lnTo>
                  <a:pt x="17" y="492"/>
                </a:lnTo>
                <a:lnTo>
                  <a:pt x="17" y="501"/>
                </a:lnTo>
                <a:lnTo>
                  <a:pt x="17" y="501"/>
                </a:lnTo>
                <a:lnTo>
                  <a:pt x="18" y="528"/>
                </a:lnTo>
                <a:lnTo>
                  <a:pt x="22" y="565"/>
                </a:lnTo>
                <a:lnTo>
                  <a:pt x="25" y="583"/>
                </a:lnTo>
                <a:lnTo>
                  <a:pt x="28" y="599"/>
                </a:lnTo>
                <a:lnTo>
                  <a:pt x="32" y="613"/>
                </a:lnTo>
                <a:lnTo>
                  <a:pt x="35" y="617"/>
                </a:lnTo>
                <a:lnTo>
                  <a:pt x="37" y="621"/>
                </a:lnTo>
                <a:lnTo>
                  <a:pt x="37" y="621"/>
                </a:lnTo>
                <a:lnTo>
                  <a:pt x="48" y="629"/>
                </a:lnTo>
                <a:lnTo>
                  <a:pt x="58" y="636"/>
                </a:lnTo>
                <a:lnTo>
                  <a:pt x="67" y="641"/>
                </a:lnTo>
                <a:lnTo>
                  <a:pt x="69" y="644"/>
                </a:lnTo>
                <a:lnTo>
                  <a:pt x="71" y="646"/>
                </a:lnTo>
                <a:lnTo>
                  <a:pt x="71" y="646"/>
                </a:lnTo>
                <a:lnTo>
                  <a:pt x="73" y="650"/>
                </a:lnTo>
                <a:lnTo>
                  <a:pt x="75" y="655"/>
                </a:lnTo>
                <a:lnTo>
                  <a:pt x="75" y="661"/>
                </a:lnTo>
                <a:lnTo>
                  <a:pt x="75" y="664"/>
                </a:lnTo>
                <a:lnTo>
                  <a:pt x="73" y="669"/>
                </a:lnTo>
                <a:lnTo>
                  <a:pt x="73" y="669"/>
                </a:lnTo>
                <a:lnTo>
                  <a:pt x="71" y="672"/>
                </a:lnTo>
                <a:lnTo>
                  <a:pt x="69" y="675"/>
                </a:lnTo>
                <a:lnTo>
                  <a:pt x="65" y="677"/>
                </a:lnTo>
                <a:lnTo>
                  <a:pt x="64" y="678"/>
                </a:lnTo>
                <a:lnTo>
                  <a:pt x="63" y="680"/>
                </a:lnTo>
                <a:lnTo>
                  <a:pt x="64" y="683"/>
                </a:lnTo>
                <a:lnTo>
                  <a:pt x="66" y="687"/>
                </a:lnTo>
                <a:lnTo>
                  <a:pt x="66" y="687"/>
                </a:lnTo>
                <a:lnTo>
                  <a:pt x="70" y="694"/>
                </a:lnTo>
                <a:lnTo>
                  <a:pt x="73" y="699"/>
                </a:lnTo>
                <a:lnTo>
                  <a:pt x="76" y="701"/>
                </a:lnTo>
                <a:lnTo>
                  <a:pt x="78" y="702"/>
                </a:lnTo>
                <a:lnTo>
                  <a:pt x="116" y="717"/>
                </a:lnTo>
                <a:lnTo>
                  <a:pt x="145" y="724"/>
                </a:lnTo>
                <a:lnTo>
                  <a:pt x="140" y="730"/>
                </a:lnTo>
                <a:lnTo>
                  <a:pt x="140" y="730"/>
                </a:lnTo>
                <a:lnTo>
                  <a:pt x="135" y="728"/>
                </a:lnTo>
                <a:lnTo>
                  <a:pt x="124" y="725"/>
                </a:lnTo>
                <a:lnTo>
                  <a:pt x="117" y="724"/>
                </a:lnTo>
                <a:lnTo>
                  <a:pt x="109" y="724"/>
                </a:lnTo>
                <a:lnTo>
                  <a:pt x="101" y="725"/>
                </a:lnTo>
                <a:lnTo>
                  <a:pt x="93" y="727"/>
                </a:lnTo>
                <a:lnTo>
                  <a:pt x="93" y="727"/>
                </a:lnTo>
                <a:lnTo>
                  <a:pt x="90" y="728"/>
                </a:lnTo>
                <a:lnTo>
                  <a:pt x="86" y="732"/>
                </a:lnTo>
                <a:lnTo>
                  <a:pt x="80" y="737"/>
                </a:lnTo>
                <a:lnTo>
                  <a:pt x="74" y="745"/>
                </a:lnTo>
                <a:lnTo>
                  <a:pt x="69" y="752"/>
                </a:lnTo>
                <a:lnTo>
                  <a:pt x="60" y="768"/>
                </a:lnTo>
                <a:lnTo>
                  <a:pt x="55" y="780"/>
                </a:lnTo>
                <a:lnTo>
                  <a:pt x="55" y="780"/>
                </a:lnTo>
                <a:lnTo>
                  <a:pt x="53" y="786"/>
                </a:lnTo>
                <a:lnTo>
                  <a:pt x="51" y="794"/>
                </a:lnTo>
                <a:lnTo>
                  <a:pt x="48" y="811"/>
                </a:lnTo>
                <a:lnTo>
                  <a:pt x="45" y="831"/>
                </a:lnTo>
                <a:lnTo>
                  <a:pt x="45" y="831"/>
                </a:lnTo>
                <a:lnTo>
                  <a:pt x="43" y="838"/>
                </a:lnTo>
                <a:lnTo>
                  <a:pt x="43" y="843"/>
                </a:lnTo>
                <a:lnTo>
                  <a:pt x="44" y="845"/>
                </a:lnTo>
                <a:lnTo>
                  <a:pt x="45" y="846"/>
                </a:lnTo>
                <a:lnTo>
                  <a:pt x="45" y="846"/>
                </a:lnTo>
                <a:lnTo>
                  <a:pt x="48" y="847"/>
                </a:lnTo>
                <a:lnTo>
                  <a:pt x="53" y="848"/>
                </a:lnTo>
                <a:lnTo>
                  <a:pt x="60" y="849"/>
                </a:lnTo>
                <a:lnTo>
                  <a:pt x="63" y="923"/>
                </a:lnTo>
                <a:lnTo>
                  <a:pt x="63" y="923"/>
                </a:lnTo>
                <a:lnTo>
                  <a:pt x="62" y="926"/>
                </a:lnTo>
                <a:lnTo>
                  <a:pt x="62" y="929"/>
                </a:lnTo>
                <a:lnTo>
                  <a:pt x="63" y="931"/>
                </a:lnTo>
                <a:lnTo>
                  <a:pt x="63" y="931"/>
                </a:lnTo>
                <a:lnTo>
                  <a:pt x="70" y="934"/>
                </a:lnTo>
                <a:lnTo>
                  <a:pt x="73" y="936"/>
                </a:lnTo>
                <a:lnTo>
                  <a:pt x="73" y="936"/>
                </a:lnTo>
                <a:lnTo>
                  <a:pt x="74" y="942"/>
                </a:lnTo>
                <a:lnTo>
                  <a:pt x="76" y="951"/>
                </a:lnTo>
                <a:lnTo>
                  <a:pt x="81" y="963"/>
                </a:lnTo>
                <a:lnTo>
                  <a:pt x="81" y="963"/>
                </a:lnTo>
                <a:lnTo>
                  <a:pt x="85" y="973"/>
                </a:lnTo>
                <a:lnTo>
                  <a:pt x="92" y="987"/>
                </a:lnTo>
                <a:lnTo>
                  <a:pt x="100" y="1001"/>
                </a:lnTo>
                <a:lnTo>
                  <a:pt x="111" y="1016"/>
                </a:lnTo>
                <a:lnTo>
                  <a:pt x="117" y="1023"/>
                </a:lnTo>
                <a:lnTo>
                  <a:pt x="124" y="1030"/>
                </a:lnTo>
                <a:lnTo>
                  <a:pt x="132" y="1036"/>
                </a:lnTo>
                <a:lnTo>
                  <a:pt x="139" y="1042"/>
                </a:lnTo>
                <a:lnTo>
                  <a:pt x="147" y="1047"/>
                </a:lnTo>
                <a:lnTo>
                  <a:pt x="155" y="1050"/>
                </a:lnTo>
                <a:lnTo>
                  <a:pt x="164" y="1052"/>
                </a:lnTo>
                <a:lnTo>
                  <a:pt x="172" y="1053"/>
                </a:lnTo>
                <a:lnTo>
                  <a:pt x="172" y="1053"/>
                </a:lnTo>
                <a:lnTo>
                  <a:pt x="181" y="1052"/>
                </a:lnTo>
                <a:lnTo>
                  <a:pt x="188" y="1051"/>
                </a:lnTo>
                <a:lnTo>
                  <a:pt x="201" y="1048"/>
                </a:lnTo>
                <a:lnTo>
                  <a:pt x="210" y="1042"/>
                </a:lnTo>
                <a:lnTo>
                  <a:pt x="217" y="1037"/>
                </a:lnTo>
                <a:lnTo>
                  <a:pt x="222" y="1033"/>
                </a:lnTo>
                <a:lnTo>
                  <a:pt x="224" y="1028"/>
                </a:lnTo>
                <a:lnTo>
                  <a:pt x="226" y="1024"/>
                </a:lnTo>
                <a:lnTo>
                  <a:pt x="226" y="1024"/>
                </a:lnTo>
                <a:lnTo>
                  <a:pt x="228" y="1025"/>
                </a:lnTo>
                <a:lnTo>
                  <a:pt x="232" y="1025"/>
                </a:lnTo>
                <a:lnTo>
                  <a:pt x="237" y="1023"/>
                </a:lnTo>
                <a:lnTo>
                  <a:pt x="239" y="1022"/>
                </a:lnTo>
                <a:lnTo>
                  <a:pt x="241" y="1019"/>
                </a:lnTo>
                <a:lnTo>
                  <a:pt x="241" y="1019"/>
                </a:lnTo>
                <a:lnTo>
                  <a:pt x="245" y="1013"/>
                </a:lnTo>
                <a:lnTo>
                  <a:pt x="248" y="1006"/>
                </a:lnTo>
                <a:lnTo>
                  <a:pt x="249" y="999"/>
                </a:lnTo>
                <a:lnTo>
                  <a:pt x="249" y="997"/>
                </a:lnTo>
                <a:lnTo>
                  <a:pt x="249" y="994"/>
                </a:lnTo>
                <a:lnTo>
                  <a:pt x="249" y="994"/>
                </a:lnTo>
                <a:lnTo>
                  <a:pt x="246" y="990"/>
                </a:lnTo>
                <a:lnTo>
                  <a:pt x="244" y="985"/>
                </a:lnTo>
                <a:lnTo>
                  <a:pt x="243" y="979"/>
                </a:lnTo>
                <a:lnTo>
                  <a:pt x="243" y="976"/>
                </a:lnTo>
                <a:lnTo>
                  <a:pt x="243" y="976"/>
                </a:lnTo>
                <a:lnTo>
                  <a:pt x="245" y="962"/>
                </a:lnTo>
                <a:lnTo>
                  <a:pt x="246" y="951"/>
                </a:lnTo>
                <a:lnTo>
                  <a:pt x="246" y="951"/>
                </a:lnTo>
                <a:lnTo>
                  <a:pt x="250" y="950"/>
                </a:lnTo>
                <a:lnTo>
                  <a:pt x="259" y="948"/>
                </a:lnTo>
                <a:lnTo>
                  <a:pt x="264" y="946"/>
                </a:lnTo>
                <a:lnTo>
                  <a:pt x="269" y="944"/>
                </a:lnTo>
                <a:lnTo>
                  <a:pt x="274" y="940"/>
                </a:lnTo>
                <a:lnTo>
                  <a:pt x="277" y="936"/>
                </a:lnTo>
                <a:lnTo>
                  <a:pt x="277" y="936"/>
                </a:lnTo>
                <a:lnTo>
                  <a:pt x="280" y="930"/>
                </a:lnTo>
                <a:lnTo>
                  <a:pt x="282" y="923"/>
                </a:lnTo>
                <a:lnTo>
                  <a:pt x="285" y="906"/>
                </a:lnTo>
                <a:lnTo>
                  <a:pt x="287" y="887"/>
                </a:lnTo>
                <a:lnTo>
                  <a:pt x="312" y="877"/>
                </a:lnTo>
                <a:lnTo>
                  <a:pt x="312" y="877"/>
                </a:lnTo>
                <a:lnTo>
                  <a:pt x="314" y="878"/>
                </a:lnTo>
                <a:lnTo>
                  <a:pt x="319" y="878"/>
                </a:lnTo>
                <a:lnTo>
                  <a:pt x="321" y="877"/>
                </a:lnTo>
                <a:lnTo>
                  <a:pt x="323" y="876"/>
                </a:lnTo>
                <a:lnTo>
                  <a:pt x="326" y="873"/>
                </a:lnTo>
                <a:lnTo>
                  <a:pt x="328" y="870"/>
                </a:lnTo>
                <a:lnTo>
                  <a:pt x="328" y="870"/>
                </a:lnTo>
                <a:lnTo>
                  <a:pt x="330" y="862"/>
                </a:lnTo>
                <a:lnTo>
                  <a:pt x="332" y="848"/>
                </a:lnTo>
                <a:lnTo>
                  <a:pt x="333" y="813"/>
                </a:lnTo>
                <a:lnTo>
                  <a:pt x="333" y="765"/>
                </a:lnTo>
                <a:lnTo>
                  <a:pt x="333" y="765"/>
                </a:lnTo>
                <a:lnTo>
                  <a:pt x="345" y="766"/>
                </a:lnTo>
                <a:lnTo>
                  <a:pt x="366" y="765"/>
                </a:lnTo>
                <a:lnTo>
                  <a:pt x="366" y="765"/>
                </a:lnTo>
                <a:lnTo>
                  <a:pt x="381" y="765"/>
                </a:lnTo>
                <a:lnTo>
                  <a:pt x="387" y="763"/>
                </a:lnTo>
                <a:lnTo>
                  <a:pt x="392" y="760"/>
                </a:lnTo>
                <a:lnTo>
                  <a:pt x="392" y="760"/>
                </a:lnTo>
                <a:lnTo>
                  <a:pt x="399" y="754"/>
                </a:lnTo>
                <a:lnTo>
                  <a:pt x="400" y="752"/>
                </a:lnTo>
                <a:lnTo>
                  <a:pt x="400" y="750"/>
                </a:lnTo>
                <a:lnTo>
                  <a:pt x="400" y="750"/>
                </a:lnTo>
                <a:lnTo>
                  <a:pt x="399" y="743"/>
                </a:lnTo>
                <a:lnTo>
                  <a:pt x="400" y="738"/>
                </a:lnTo>
                <a:lnTo>
                  <a:pt x="400" y="738"/>
                </a:lnTo>
                <a:lnTo>
                  <a:pt x="404" y="735"/>
                </a:lnTo>
                <a:lnTo>
                  <a:pt x="406" y="734"/>
                </a:lnTo>
                <a:lnTo>
                  <a:pt x="406" y="733"/>
                </a:lnTo>
                <a:lnTo>
                  <a:pt x="406" y="732"/>
                </a:lnTo>
                <a:lnTo>
                  <a:pt x="405" y="730"/>
                </a:lnTo>
                <a:lnTo>
                  <a:pt x="405" y="730"/>
                </a:lnTo>
                <a:lnTo>
                  <a:pt x="399" y="726"/>
                </a:lnTo>
                <a:lnTo>
                  <a:pt x="392" y="723"/>
                </a:lnTo>
                <a:lnTo>
                  <a:pt x="386" y="720"/>
                </a:lnTo>
                <a:lnTo>
                  <a:pt x="381" y="719"/>
                </a:lnTo>
                <a:lnTo>
                  <a:pt x="381" y="719"/>
                </a:lnTo>
                <a:lnTo>
                  <a:pt x="379" y="719"/>
                </a:lnTo>
                <a:lnTo>
                  <a:pt x="378" y="718"/>
                </a:lnTo>
                <a:lnTo>
                  <a:pt x="376" y="717"/>
                </a:lnTo>
                <a:lnTo>
                  <a:pt x="376" y="717"/>
                </a:lnTo>
                <a:lnTo>
                  <a:pt x="391" y="706"/>
                </a:lnTo>
                <a:lnTo>
                  <a:pt x="401" y="699"/>
                </a:lnTo>
                <a:lnTo>
                  <a:pt x="405" y="697"/>
                </a:lnTo>
                <a:lnTo>
                  <a:pt x="407" y="697"/>
                </a:lnTo>
                <a:lnTo>
                  <a:pt x="407" y="697"/>
                </a:lnTo>
                <a:lnTo>
                  <a:pt x="417" y="698"/>
                </a:lnTo>
                <a:lnTo>
                  <a:pt x="425" y="699"/>
                </a:lnTo>
                <a:lnTo>
                  <a:pt x="425" y="707"/>
                </a:lnTo>
                <a:lnTo>
                  <a:pt x="425" y="707"/>
                </a:lnTo>
                <a:lnTo>
                  <a:pt x="422" y="720"/>
                </a:lnTo>
                <a:lnTo>
                  <a:pt x="420" y="732"/>
                </a:lnTo>
                <a:lnTo>
                  <a:pt x="419" y="736"/>
                </a:lnTo>
                <a:lnTo>
                  <a:pt x="420" y="740"/>
                </a:lnTo>
                <a:lnTo>
                  <a:pt x="420" y="740"/>
                </a:lnTo>
                <a:lnTo>
                  <a:pt x="422" y="757"/>
                </a:lnTo>
                <a:lnTo>
                  <a:pt x="422" y="768"/>
                </a:lnTo>
                <a:lnTo>
                  <a:pt x="422" y="768"/>
                </a:lnTo>
                <a:lnTo>
                  <a:pt x="420" y="769"/>
                </a:lnTo>
                <a:lnTo>
                  <a:pt x="418" y="771"/>
                </a:lnTo>
                <a:lnTo>
                  <a:pt x="416" y="775"/>
                </a:lnTo>
                <a:lnTo>
                  <a:pt x="413" y="780"/>
                </a:lnTo>
                <a:lnTo>
                  <a:pt x="411" y="787"/>
                </a:lnTo>
                <a:lnTo>
                  <a:pt x="408" y="797"/>
                </a:lnTo>
                <a:lnTo>
                  <a:pt x="407" y="809"/>
                </a:lnTo>
                <a:lnTo>
                  <a:pt x="407" y="809"/>
                </a:lnTo>
                <a:lnTo>
                  <a:pt x="404" y="875"/>
                </a:lnTo>
                <a:lnTo>
                  <a:pt x="402" y="915"/>
                </a:lnTo>
                <a:lnTo>
                  <a:pt x="417" y="917"/>
                </a:lnTo>
                <a:lnTo>
                  <a:pt x="417" y="917"/>
                </a:lnTo>
                <a:lnTo>
                  <a:pt x="423" y="940"/>
                </a:lnTo>
                <a:lnTo>
                  <a:pt x="430" y="963"/>
                </a:lnTo>
                <a:lnTo>
                  <a:pt x="440" y="992"/>
                </a:lnTo>
                <a:lnTo>
                  <a:pt x="447" y="1006"/>
                </a:lnTo>
                <a:lnTo>
                  <a:pt x="454" y="1021"/>
                </a:lnTo>
                <a:lnTo>
                  <a:pt x="462" y="1035"/>
                </a:lnTo>
                <a:lnTo>
                  <a:pt x="471" y="1050"/>
                </a:lnTo>
                <a:lnTo>
                  <a:pt x="480" y="1063"/>
                </a:lnTo>
                <a:lnTo>
                  <a:pt x="490" y="1075"/>
                </a:lnTo>
                <a:lnTo>
                  <a:pt x="502" y="1085"/>
                </a:lnTo>
                <a:lnTo>
                  <a:pt x="515" y="1093"/>
                </a:lnTo>
                <a:lnTo>
                  <a:pt x="515" y="1093"/>
                </a:lnTo>
                <a:lnTo>
                  <a:pt x="527" y="1099"/>
                </a:lnTo>
                <a:lnTo>
                  <a:pt x="538" y="1103"/>
                </a:lnTo>
                <a:lnTo>
                  <a:pt x="550" y="1105"/>
                </a:lnTo>
                <a:lnTo>
                  <a:pt x="560" y="1105"/>
                </a:lnTo>
                <a:lnTo>
                  <a:pt x="571" y="1104"/>
                </a:lnTo>
                <a:lnTo>
                  <a:pt x="581" y="1101"/>
                </a:lnTo>
                <a:lnTo>
                  <a:pt x="591" y="1097"/>
                </a:lnTo>
                <a:lnTo>
                  <a:pt x="599" y="1092"/>
                </a:lnTo>
                <a:lnTo>
                  <a:pt x="607" y="1086"/>
                </a:lnTo>
                <a:lnTo>
                  <a:pt x="615" y="1080"/>
                </a:lnTo>
                <a:lnTo>
                  <a:pt x="622" y="1073"/>
                </a:lnTo>
                <a:lnTo>
                  <a:pt x="628" y="1065"/>
                </a:lnTo>
                <a:lnTo>
                  <a:pt x="638" y="1050"/>
                </a:lnTo>
                <a:lnTo>
                  <a:pt x="647" y="1034"/>
                </a:lnTo>
                <a:lnTo>
                  <a:pt x="647" y="1034"/>
                </a:lnTo>
                <a:lnTo>
                  <a:pt x="650" y="1027"/>
                </a:lnTo>
                <a:lnTo>
                  <a:pt x="653" y="1019"/>
                </a:lnTo>
                <a:lnTo>
                  <a:pt x="655" y="1011"/>
                </a:lnTo>
                <a:lnTo>
                  <a:pt x="656" y="1002"/>
                </a:lnTo>
                <a:lnTo>
                  <a:pt x="657" y="992"/>
                </a:lnTo>
                <a:lnTo>
                  <a:pt x="658" y="980"/>
                </a:lnTo>
                <a:lnTo>
                  <a:pt x="658" y="969"/>
                </a:lnTo>
                <a:lnTo>
                  <a:pt x="657" y="957"/>
                </a:lnTo>
                <a:lnTo>
                  <a:pt x="656" y="944"/>
                </a:lnTo>
                <a:lnTo>
                  <a:pt x="653" y="931"/>
                </a:lnTo>
                <a:lnTo>
                  <a:pt x="650" y="916"/>
                </a:lnTo>
                <a:lnTo>
                  <a:pt x="647" y="901"/>
                </a:lnTo>
                <a:lnTo>
                  <a:pt x="642" y="885"/>
                </a:lnTo>
                <a:lnTo>
                  <a:pt x="635" y="868"/>
                </a:lnTo>
                <a:lnTo>
                  <a:pt x="629" y="850"/>
                </a:lnTo>
                <a:lnTo>
                  <a:pt x="621" y="831"/>
                </a:lnTo>
                <a:lnTo>
                  <a:pt x="621" y="831"/>
                </a:lnTo>
                <a:lnTo>
                  <a:pt x="613" y="814"/>
                </a:lnTo>
                <a:lnTo>
                  <a:pt x="604" y="798"/>
                </a:lnTo>
                <a:lnTo>
                  <a:pt x="595" y="784"/>
                </a:lnTo>
                <a:lnTo>
                  <a:pt x="587" y="772"/>
                </a:lnTo>
                <a:lnTo>
                  <a:pt x="578" y="762"/>
                </a:lnTo>
                <a:lnTo>
                  <a:pt x="568" y="754"/>
                </a:lnTo>
                <a:lnTo>
                  <a:pt x="560" y="747"/>
                </a:lnTo>
                <a:lnTo>
                  <a:pt x="552" y="741"/>
                </a:lnTo>
                <a:lnTo>
                  <a:pt x="545" y="737"/>
                </a:lnTo>
                <a:lnTo>
                  <a:pt x="538" y="734"/>
                </a:lnTo>
                <a:lnTo>
                  <a:pt x="527" y="730"/>
                </a:lnTo>
                <a:lnTo>
                  <a:pt x="520" y="727"/>
                </a:lnTo>
                <a:lnTo>
                  <a:pt x="517" y="727"/>
                </a:lnTo>
                <a:lnTo>
                  <a:pt x="525" y="712"/>
                </a:lnTo>
                <a:lnTo>
                  <a:pt x="525" y="712"/>
                </a:lnTo>
                <a:lnTo>
                  <a:pt x="521" y="706"/>
                </a:lnTo>
                <a:lnTo>
                  <a:pt x="519" y="702"/>
                </a:lnTo>
                <a:lnTo>
                  <a:pt x="519" y="700"/>
                </a:lnTo>
                <a:lnTo>
                  <a:pt x="520" y="699"/>
                </a:lnTo>
                <a:lnTo>
                  <a:pt x="520" y="699"/>
                </a:lnTo>
                <a:lnTo>
                  <a:pt x="521" y="698"/>
                </a:lnTo>
                <a:lnTo>
                  <a:pt x="522" y="696"/>
                </a:lnTo>
                <a:lnTo>
                  <a:pt x="524" y="694"/>
                </a:lnTo>
                <a:lnTo>
                  <a:pt x="527" y="694"/>
                </a:lnTo>
                <a:lnTo>
                  <a:pt x="527" y="694"/>
                </a:lnTo>
                <a:lnTo>
                  <a:pt x="555" y="697"/>
                </a:lnTo>
                <a:lnTo>
                  <a:pt x="567" y="692"/>
                </a:lnTo>
                <a:lnTo>
                  <a:pt x="567" y="692"/>
                </a:lnTo>
                <a:lnTo>
                  <a:pt x="574" y="686"/>
                </a:lnTo>
                <a:lnTo>
                  <a:pt x="581" y="681"/>
                </a:lnTo>
                <a:lnTo>
                  <a:pt x="586" y="679"/>
                </a:lnTo>
                <a:lnTo>
                  <a:pt x="586" y="679"/>
                </a:lnTo>
                <a:lnTo>
                  <a:pt x="589" y="678"/>
                </a:lnTo>
                <a:lnTo>
                  <a:pt x="592" y="676"/>
                </a:lnTo>
                <a:lnTo>
                  <a:pt x="594" y="673"/>
                </a:lnTo>
                <a:lnTo>
                  <a:pt x="596" y="669"/>
                </a:lnTo>
                <a:lnTo>
                  <a:pt x="596" y="669"/>
                </a:lnTo>
                <a:lnTo>
                  <a:pt x="607" y="612"/>
                </a:lnTo>
                <a:lnTo>
                  <a:pt x="614" y="575"/>
                </a:lnTo>
                <a:lnTo>
                  <a:pt x="616" y="562"/>
                </a:lnTo>
                <a:lnTo>
                  <a:pt x="616" y="557"/>
                </a:lnTo>
                <a:lnTo>
                  <a:pt x="616" y="557"/>
                </a:lnTo>
                <a:lnTo>
                  <a:pt x="607" y="556"/>
                </a:lnTo>
                <a:lnTo>
                  <a:pt x="585" y="554"/>
                </a:lnTo>
                <a:lnTo>
                  <a:pt x="520" y="551"/>
                </a:lnTo>
                <a:lnTo>
                  <a:pt x="425" y="547"/>
                </a:lnTo>
                <a:lnTo>
                  <a:pt x="425" y="547"/>
                </a:lnTo>
                <a:lnTo>
                  <a:pt x="425" y="536"/>
                </a:lnTo>
                <a:lnTo>
                  <a:pt x="426" y="529"/>
                </a:lnTo>
                <a:lnTo>
                  <a:pt x="427" y="524"/>
                </a:lnTo>
                <a:lnTo>
                  <a:pt x="427" y="524"/>
                </a:lnTo>
                <a:lnTo>
                  <a:pt x="430" y="519"/>
                </a:lnTo>
                <a:lnTo>
                  <a:pt x="431" y="516"/>
                </a:lnTo>
                <a:lnTo>
                  <a:pt x="430" y="511"/>
                </a:lnTo>
                <a:lnTo>
                  <a:pt x="430" y="511"/>
                </a:lnTo>
                <a:lnTo>
                  <a:pt x="429" y="509"/>
                </a:lnTo>
                <a:lnTo>
                  <a:pt x="430" y="508"/>
                </a:lnTo>
                <a:lnTo>
                  <a:pt x="430" y="508"/>
                </a:lnTo>
                <a:lnTo>
                  <a:pt x="430" y="508"/>
                </a:lnTo>
                <a:lnTo>
                  <a:pt x="427" y="505"/>
                </a:lnTo>
                <a:lnTo>
                  <a:pt x="412" y="496"/>
                </a:lnTo>
                <a:lnTo>
                  <a:pt x="412" y="496"/>
                </a:lnTo>
                <a:lnTo>
                  <a:pt x="387" y="479"/>
                </a:lnTo>
                <a:lnTo>
                  <a:pt x="381" y="476"/>
                </a:lnTo>
                <a:lnTo>
                  <a:pt x="356" y="397"/>
                </a:lnTo>
                <a:lnTo>
                  <a:pt x="356" y="397"/>
                </a:lnTo>
                <a:lnTo>
                  <a:pt x="359" y="391"/>
                </a:lnTo>
                <a:lnTo>
                  <a:pt x="367" y="379"/>
                </a:lnTo>
                <a:lnTo>
                  <a:pt x="373" y="372"/>
                </a:lnTo>
                <a:lnTo>
                  <a:pt x="380" y="365"/>
                </a:lnTo>
                <a:lnTo>
                  <a:pt x="390" y="359"/>
                </a:lnTo>
                <a:lnTo>
                  <a:pt x="400" y="354"/>
                </a:lnTo>
                <a:lnTo>
                  <a:pt x="400" y="354"/>
                </a:lnTo>
                <a:lnTo>
                  <a:pt x="433" y="340"/>
                </a:lnTo>
                <a:lnTo>
                  <a:pt x="445" y="335"/>
                </a:lnTo>
                <a:lnTo>
                  <a:pt x="445" y="335"/>
                </a:lnTo>
                <a:lnTo>
                  <a:pt x="460" y="333"/>
                </a:lnTo>
                <a:lnTo>
                  <a:pt x="471" y="331"/>
                </a:lnTo>
                <a:lnTo>
                  <a:pt x="478" y="330"/>
                </a:lnTo>
                <a:lnTo>
                  <a:pt x="478" y="330"/>
                </a:lnTo>
                <a:lnTo>
                  <a:pt x="483" y="331"/>
                </a:lnTo>
                <a:lnTo>
                  <a:pt x="487" y="330"/>
                </a:lnTo>
                <a:lnTo>
                  <a:pt x="491" y="330"/>
                </a:lnTo>
                <a:lnTo>
                  <a:pt x="493" y="330"/>
                </a:lnTo>
                <a:lnTo>
                  <a:pt x="493" y="330"/>
                </a:lnTo>
                <a:lnTo>
                  <a:pt x="510" y="335"/>
                </a:lnTo>
                <a:lnTo>
                  <a:pt x="522" y="338"/>
                </a:lnTo>
                <a:lnTo>
                  <a:pt x="527" y="338"/>
                </a:lnTo>
                <a:lnTo>
                  <a:pt x="530" y="338"/>
                </a:lnTo>
                <a:lnTo>
                  <a:pt x="530" y="338"/>
                </a:lnTo>
                <a:lnTo>
                  <a:pt x="532" y="336"/>
                </a:lnTo>
                <a:lnTo>
                  <a:pt x="532" y="334"/>
                </a:lnTo>
                <a:lnTo>
                  <a:pt x="531" y="332"/>
                </a:lnTo>
                <a:lnTo>
                  <a:pt x="527" y="330"/>
                </a:lnTo>
                <a:lnTo>
                  <a:pt x="527" y="330"/>
                </a:lnTo>
                <a:lnTo>
                  <a:pt x="520" y="329"/>
                </a:lnTo>
                <a:lnTo>
                  <a:pt x="512" y="325"/>
                </a:lnTo>
                <a:lnTo>
                  <a:pt x="496" y="318"/>
                </a:lnTo>
                <a:lnTo>
                  <a:pt x="522" y="313"/>
                </a:lnTo>
                <a:lnTo>
                  <a:pt x="522" y="313"/>
                </a:lnTo>
                <a:lnTo>
                  <a:pt x="522" y="312"/>
                </a:lnTo>
                <a:lnTo>
                  <a:pt x="522" y="309"/>
                </a:lnTo>
                <a:lnTo>
                  <a:pt x="521" y="306"/>
                </a:lnTo>
                <a:lnTo>
                  <a:pt x="519" y="304"/>
                </a:lnTo>
                <a:lnTo>
                  <a:pt x="517" y="303"/>
                </a:lnTo>
                <a:lnTo>
                  <a:pt x="517" y="303"/>
                </a:lnTo>
                <a:lnTo>
                  <a:pt x="510" y="302"/>
                </a:lnTo>
                <a:lnTo>
                  <a:pt x="505" y="302"/>
                </a:lnTo>
                <a:lnTo>
                  <a:pt x="498" y="303"/>
                </a:lnTo>
                <a:lnTo>
                  <a:pt x="498" y="303"/>
                </a:lnTo>
                <a:lnTo>
                  <a:pt x="499" y="301"/>
                </a:lnTo>
                <a:lnTo>
                  <a:pt x="498" y="297"/>
                </a:lnTo>
                <a:lnTo>
                  <a:pt x="497" y="291"/>
                </a:lnTo>
                <a:lnTo>
                  <a:pt x="496" y="288"/>
                </a:lnTo>
                <a:lnTo>
                  <a:pt x="493" y="285"/>
                </a:lnTo>
                <a:lnTo>
                  <a:pt x="493" y="285"/>
                </a:lnTo>
                <a:lnTo>
                  <a:pt x="489" y="280"/>
                </a:lnTo>
                <a:lnTo>
                  <a:pt x="486" y="278"/>
                </a:lnTo>
                <a:lnTo>
                  <a:pt x="483" y="277"/>
                </a:lnTo>
                <a:lnTo>
                  <a:pt x="478" y="277"/>
                </a:lnTo>
                <a:lnTo>
                  <a:pt x="478" y="277"/>
                </a:lnTo>
                <a:lnTo>
                  <a:pt x="458" y="279"/>
                </a:lnTo>
                <a:lnTo>
                  <a:pt x="453" y="282"/>
                </a:lnTo>
                <a:lnTo>
                  <a:pt x="448" y="282"/>
                </a:lnTo>
                <a:lnTo>
                  <a:pt x="448" y="282"/>
                </a:lnTo>
                <a:lnTo>
                  <a:pt x="421" y="276"/>
                </a:lnTo>
                <a:lnTo>
                  <a:pt x="395" y="269"/>
                </a:lnTo>
                <a:lnTo>
                  <a:pt x="395" y="269"/>
                </a:lnTo>
                <a:lnTo>
                  <a:pt x="333" y="239"/>
                </a:lnTo>
                <a:lnTo>
                  <a:pt x="333" y="239"/>
                </a:lnTo>
                <a:lnTo>
                  <a:pt x="330" y="234"/>
                </a:lnTo>
                <a:lnTo>
                  <a:pt x="320" y="221"/>
                </a:lnTo>
                <a:lnTo>
                  <a:pt x="312" y="212"/>
                </a:lnTo>
                <a:lnTo>
                  <a:pt x="304" y="205"/>
                </a:lnTo>
                <a:lnTo>
                  <a:pt x="296" y="198"/>
                </a:lnTo>
                <a:lnTo>
                  <a:pt x="287" y="193"/>
                </a:lnTo>
                <a:lnTo>
                  <a:pt x="287" y="193"/>
                </a:lnTo>
                <a:lnTo>
                  <a:pt x="277" y="190"/>
                </a:lnTo>
                <a:lnTo>
                  <a:pt x="266" y="186"/>
                </a:lnTo>
                <a:lnTo>
                  <a:pt x="240" y="181"/>
                </a:lnTo>
                <a:lnTo>
                  <a:pt x="211" y="176"/>
                </a:lnTo>
                <a:lnTo>
                  <a:pt x="211" y="176"/>
                </a:lnTo>
                <a:lnTo>
                  <a:pt x="214" y="174"/>
                </a:lnTo>
                <a:lnTo>
                  <a:pt x="218" y="171"/>
                </a:lnTo>
                <a:lnTo>
                  <a:pt x="223" y="168"/>
                </a:lnTo>
                <a:lnTo>
                  <a:pt x="228" y="163"/>
                </a:lnTo>
                <a:lnTo>
                  <a:pt x="233" y="155"/>
                </a:lnTo>
                <a:lnTo>
                  <a:pt x="237" y="147"/>
                </a:lnTo>
                <a:lnTo>
                  <a:pt x="241" y="137"/>
                </a:lnTo>
                <a:lnTo>
                  <a:pt x="241" y="137"/>
                </a:lnTo>
                <a:lnTo>
                  <a:pt x="246" y="117"/>
                </a:lnTo>
                <a:lnTo>
                  <a:pt x="250" y="100"/>
                </a:lnTo>
                <a:lnTo>
                  <a:pt x="255" y="84"/>
                </a:lnTo>
                <a:lnTo>
                  <a:pt x="255" y="84"/>
                </a:lnTo>
                <a:lnTo>
                  <a:pt x="257" y="82"/>
                </a:lnTo>
                <a:lnTo>
                  <a:pt x="259" y="79"/>
                </a:lnTo>
                <a:lnTo>
                  <a:pt x="260" y="76"/>
                </a:lnTo>
                <a:lnTo>
                  <a:pt x="261" y="71"/>
                </a:lnTo>
                <a:lnTo>
                  <a:pt x="259" y="64"/>
                </a:lnTo>
                <a:lnTo>
                  <a:pt x="256" y="56"/>
                </a:lnTo>
                <a:lnTo>
                  <a:pt x="249" y="46"/>
                </a:lnTo>
                <a:lnTo>
                  <a:pt x="249" y="46"/>
                </a:lnTo>
                <a:lnTo>
                  <a:pt x="236" y="29"/>
                </a:lnTo>
                <a:lnTo>
                  <a:pt x="229" y="22"/>
                </a:lnTo>
                <a:lnTo>
                  <a:pt x="227" y="20"/>
                </a:lnTo>
                <a:lnTo>
                  <a:pt x="224" y="19"/>
                </a:lnTo>
                <a:lnTo>
                  <a:pt x="218" y="18"/>
                </a:lnTo>
                <a:lnTo>
                  <a:pt x="198" y="13"/>
                </a:lnTo>
                <a:close/>
                <a:moveTo>
                  <a:pt x="328" y="361"/>
                </a:moveTo>
                <a:lnTo>
                  <a:pt x="353" y="463"/>
                </a:lnTo>
                <a:lnTo>
                  <a:pt x="353" y="463"/>
                </a:lnTo>
                <a:lnTo>
                  <a:pt x="344" y="458"/>
                </a:lnTo>
                <a:lnTo>
                  <a:pt x="336" y="454"/>
                </a:lnTo>
                <a:lnTo>
                  <a:pt x="328" y="450"/>
                </a:lnTo>
                <a:lnTo>
                  <a:pt x="328" y="450"/>
                </a:lnTo>
                <a:lnTo>
                  <a:pt x="322" y="447"/>
                </a:lnTo>
                <a:lnTo>
                  <a:pt x="317" y="445"/>
                </a:lnTo>
                <a:lnTo>
                  <a:pt x="314" y="444"/>
                </a:lnTo>
                <a:lnTo>
                  <a:pt x="312" y="443"/>
                </a:lnTo>
                <a:lnTo>
                  <a:pt x="312" y="443"/>
                </a:lnTo>
                <a:lnTo>
                  <a:pt x="309" y="428"/>
                </a:lnTo>
                <a:lnTo>
                  <a:pt x="306" y="418"/>
                </a:lnTo>
                <a:lnTo>
                  <a:pt x="302" y="409"/>
                </a:lnTo>
                <a:lnTo>
                  <a:pt x="302" y="409"/>
                </a:lnTo>
                <a:lnTo>
                  <a:pt x="300" y="404"/>
                </a:lnTo>
                <a:lnTo>
                  <a:pt x="297" y="397"/>
                </a:lnTo>
                <a:lnTo>
                  <a:pt x="292" y="381"/>
                </a:lnTo>
                <a:lnTo>
                  <a:pt x="287" y="359"/>
                </a:lnTo>
                <a:lnTo>
                  <a:pt x="307" y="356"/>
                </a:lnTo>
                <a:lnTo>
                  <a:pt x="328" y="361"/>
                </a:lnTo>
                <a:close/>
                <a:moveTo>
                  <a:pt x="280" y="262"/>
                </a:moveTo>
                <a:lnTo>
                  <a:pt x="280" y="262"/>
                </a:lnTo>
                <a:lnTo>
                  <a:pt x="280" y="262"/>
                </a:lnTo>
                <a:lnTo>
                  <a:pt x="282" y="262"/>
                </a:lnTo>
                <a:lnTo>
                  <a:pt x="287" y="264"/>
                </a:lnTo>
                <a:lnTo>
                  <a:pt x="306" y="272"/>
                </a:lnTo>
                <a:lnTo>
                  <a:pt x="329" y="281"/>
                </a:lnTo>
                <a:lnTo>
                  <a:pt x="338" y="286"/>
                </a:lnTo>
                <a:lnTo>
                  <a:pt x="346" y="288"/>
                </a:lnTo>
                <a:lnTo>
                  <a:pt x="346" y="288"/>
                </a:lnTo>
                <a:lnTo>
                  <a:pt x="360" y="292"/>
                </a:lnTo>
                <a:lnTo>
                  <a:pt x="377" y="298"/>
                </a:lnTo>
                <a:lnTo>
                  <a:pt x="392" y="304"/>
                </a:lnTo>
                <a:lnTo>
                  <a:pt x="397" y="305"/>
                </a:lnTo>
                <a:lnTo>
                  <a:pt x="400" y="305"/>
                </a:lnTo>
                <a:lnTo>
                  <a:pt x="400" y="305"/>
                </a:lnTo>
                <a:lnTo>
                  <a:pt x="400" y="306"/>
                </a:lnTo>
                <a:lnTo>
                  <a:pt x="399" y="307"/>
                </a:lnTo>
                <a:lnTo>
                  <a:pt x="392" y="310"/>
                </a:lnTo>
                <a:lnTo>
                  <a:pt x="392" y="310"/>
                </a:lnTo>
                <a:lnTo>
                  <a:pt x="376" y="315"/>
                </a:lnTo>
                <a:lnTo>
                  <a:pt x="376" y="315"/>
                </a:lnTo>
                <a:lnTo>
                  <a:pt x="374" y="312"/>
                </a:lnTo>
                <a:lnTo>
                  <a:pt x="368" y="305"/>
                </a:lnTo>
                <a:lnTo>
                  <a:pt x="368" y="305"/>
                </a:lnTo>
                <a:lnTo>
                  <a:pt x="367" y="304"/>
                </a:lnTo>
                <a:lnTo>
                  <a:pt x="364" y="304"/>
                </a:lnTo>
                <a:lnTo>
                  <a:pt x="358" y="303"/>
                </a:lnTo>
                <a:lnTo>
                  <a:pt x="351" y="303"/>
                </a:lnTo>
                <a:lnTo>
                  <a:pt x="346" y="310"/>
                </a:lnTo>
                <a:lnTo>
                  <a:pt x="346" y="310"/>
                </a:lnTo>
                <a:lnTo>
                  <a:pt x="332" y="310"/>
                </a:lnTo>
                <a:lnTo>
                  <a:pt x="312" y="310"/>
                </a:lnTo>
                <a:lnTo>
                  <a:pt x="312" y="310"/>
                </a:lnTo>
                <a:lnTo>
                  <a:pt x="310" y="311"/>
                </a:lnTo>
                <a:lnTo>
                  <a:pt x="308" y="313"/>
                </a:lnTo>
                <a:lnTo>
                  <a:pt x="307" y="315"/>
                </a:lnTo>
                <a:lnTo>
                  <a:pt x="307" y="317"/>
                </a:lnTo>
                <a:lnTo>
                  <a:pt x="307" y="321"/>
                </a:lnTo>
                <a:lnTo>
                  <a:pt x="307" y="323"/>
                </a:lnTo>
                <a:lnTo>
                  <a:pt x="287" y="310"/>
                </a:lnTo>
                <a:lnTo>
                  <a:pt x="287" y="310"/>
                </a:lnTo>
                <a:lnTo>
                  <a:pt x="289" y="302"/>
                </a:lnTo>
                <a:lnTo>
                  <a:pt x="290" y="294"/>
                </a:lnTo>
                <a:lnTo>
                  <a:pt x="290" y="285"/>
                </a:lnTo>
                <a:lnTo>
                  <a:pt x="290" y="285"/>
                </a:lnTo>
                <a:lnTo>
                  <a:pt x="289" y="280"/>
                </a:lnTo>
                <a:lnTo>
                  <a:pt x="288" y="276"/>
                </a:lnTo>
                <a:lnTo>
                  <a:pt x="285" y="270"/>
                </a:lnTo>
                <a:lnTo>
                  <a:pt x="281" y="265"/>
                </a:lnTo>
                <a:lnTo>
                  <a:pt x="280" y="262"/>
                </a:lnTo>
                <a:lnTo>
                  <a:pt x="280" y="262"/>
                </a:lnTo>
                <a:close/>
                <a:moveTo>
                  <a:pt x="430" y="320"/>
                </a:moveTo>
                <a:lnTo>
                  <a:pt x="437" y="325"/>
                </a:lnTo>
                <a:lnTo>
                  <a:pt x="437" y="325"/>
                </a:lnTo>
                <a:lnTo>
                  <a:pt x="433" y="326"/>
                </a:lnTo>
                <a:lnTo>
                  <a:pt x="425" y="328"/>
                </a:lnTo>
                <a:lnTo>
                  <a:pt x="425" y="328"/>
                </a:lnTo>
                <a:lnTo>
                  <a:pt x="407" y="336"/>
                </a:lnTo>
                <a:lnTo>
                  <a:pt x="395" y="343"/>
                </a:lnTo>
                <a:lnTo>
                  <a:pt x="390" y="330"/>
                </a:lnTo>
                <a:lnTo>
                  <a:pt x="390" y="330"/>
                </a:lnTo>
                <a:lnTo>
                  <a:pt x="396" y="326"/>
                </a:lnTo>
                <a:lnTo>
                  <a:pt x="402" y="323"/>
                </a:lnTo>
                <a:lnTo>
                  <a:pt x="407" y="320"/>
                </a:lnTo>
                <a:lnTo>
                  <a:pt x="407" y="320"/>
                </a:lnTo>
                <a:lnTo>
                  <a:pt x="413" y="320"/>
                </a:lnTo>
                <a:lnTo>
                  <a:pt x="421" y="320"/>
                </a:lnTo>
                <a:lnTo>
                  <a:pt x="430" y="320"/>
                </a:lnTo>
                <a:lnTo>
                  <a:pt x="430" y="320"/>
                </a:lnTo>
                <a:close/>
                <a:moveTo>
                  <a:pt x="368" y="369"/>
                </a:moveTo>
                <a:lnTo>
                  <a:pt x="356" y="384"/>
                </a:lnTo>
                <a:lnTo>
                  <a:pt x="353" y="369"/>
                </a:lnTo>
                <a:lnTo>
                  <a:pt x="368" y="369"/>
                </a:lnTo>
                <a:close/>
                <a:moveTo>
                  <a:pt x="445" y="910"/>
                </a:moveTo>
                <a:lnTo>
                  <a:pt x="445" y="910"/>
                </a:lnTo>
                <a:lnTo>
                  <a:pt x="454" y="915"/>
                </a:lnTo>
                <a:lnTo>
                  <a:pt x="468" y="923"/>
                </a:lnTo>
                <a:lnTo>
                  <a:pt x="488" y="933"/>
                </a:lnTo>
                <a:lnTo>
                  <a:pt x="488" y="933"/>
                </a:lnTo>
                <a:lnTo>
                  <a:pt x="494" y="936"/>
                </a:lnTo>
                <a:lnTo>
                  <a:pt x="499" y="938"/>
                </a:lnTo>
                <a:lnTo>
                  <a:pt x="504" y="938"/>
                </a:lnTo>
                <a:lnTo>
                  <a:pt x="517" y="936"/>
                </a:lnTo>
                <a:lnTo>
                  <a:pt x="520" y="928"/>
                </a:lnTo>
                <a:lnTo>
                  <a:pt x="552" y="921"/>
                </a:lnTo>
                <a:lnTo>
                  <a:pt x="562" y="923"/>
                </a:lnTo>
                <a:lnTo>
                  <a:pt x="565" y="917"/>
                </a:lnTo>
                <a:lnTo>
                  <a:pt x="565" y="917"/>
                </a:lnTo>
                <a:lnTo>
                  <a:pt x="577" y="911"/>
                </a:lnTo>
                <a:lnTo>
                  <a:pt x="585" y="906"/>
                </a:lnTo>
                <a:lnTo>
                  <a:pt x="587" y="904"/>
                </a:lnTo>
                <a:lnTo>
                  <a:pt x="588" y="902"/>
                </a:lnTo>
                <a:lnTo>
                  <a:pt x="588" y="902"/>
                </a:lnTo>
                <a:lnTo>
                  <a:pt x="588" y="900"/>
                </a:lnTo>
                <a:lnTo>
                  <a:pt x="587" y="898"/>
                </a:lnTo>
                <a:lnTo>
                  <a:pt x="585" y="896"/>
                </a:lnTo>
                <a:lnTo>
                  <a:pt x="583" y="895"/>
                </a:lnTo>
                <a:lnTo>
                  <a:pt x="583" y="895"/>
                </a:lnTo>
                <a:lnTo>
                  <a:pt x="581" y="894"/>
                </a:lnTo>
                <a:lnTo>
                  <a:pt x="580" y="892"/>
                </a:lnTo>
                <a:lnTo>
                  <a:pt x="578" y="890"/>
                </a:lnTo>
                <a:lnTo>
                  <a:pt x="576" y="821"/>
                </a:lnTo>
                <a:lnTo>
                  <a:pt x="576" y="821"/>
                </a:lnTo>
                <a:lnTo>
                  <a:pt x="581" y="830"/>
                </a:lnTo>
                <a:lnTo>
                  <a:pt x="587" y="839"/>
                </a:lnTo>
                <a:lnTo>
                  <a:pt x="594" y="852"/>
                </a:lnTo>
                <a:lnTo>
                  <a:pt x="601" y="868"/>
                </a:lnTo>
                <a:lnTo>
                  <a:pt x="608" y="885"/>
                </a:lnTo>
                <a:lnTo>
                  <a:pt x="613" y="903"/>
                </a:lnTo>
                <a:lnTo>
                  <a:pt x="615" y="913"/>
                </a:lnTo>
                <a:lnTo>
                  <a:pt x="616" y="923"/>
                </a:lnTo>
                <a:lnTo>
                  <a:pt x="616" y="923"/>
                </a:lnTo>
                <a:lnTo>
                  <a:pt x="617" y="944"/>
                </a:lnTo>
                <a:lnTo>
                  <a:pt x="618" y="966"/>
                </a:lnTo>
                <a:lnTo>
                  <a:pt x="617" y="990"/>
                </a:lnTo>
                <a:lnTo>
                  <a:pt x="615" y="1012"/>
                </a:lnTo>
                <a:lnTo>
                  <a:pt x="613" y="1022"/>
                </a:lnTo>
                <a:lnTo>
                  <a:pt x="611" y="1032"/>
                </a:lnTo>
                <a:lnTo>
                  <a:pt x="607" y="1041"/>
                </a:lnTo>
                <a:lnTo>
                  <a:pt x="604" y="1050"/>
                </a:lnTo>
                <a:lnTo>
                  <a:pt x="599" y="1056"/>
                </a:lnTo>
                <a:lnTo>
                  <a:pt x="594" y="1062"/>
                </a:lnTo>
                <a:lnTo>
                  <a:pt x="588" y="1066"/>
                </a:lnTo>
                <a:lnTo>
                  <a:pt x="581" y="1068"/>
                </a:lnTo>
                <a:lnTo>
                  <a:pt x="581" y="1068"/>
                </a:lnTo>
                <a:lnTo>
                  <a:pt x="572" y="1069"/>
                </a:lnTo>
                <a:lnTo>
                  <a:pt x="565" y="1068"/>
                </a:lnTo>
                <a:lnTo>
                  <a:pt x="558" y="1067"/>
                </a:lnTo>
                <a:lnTo>
                  <a:pt x="550" y="1065"/>
                </a:lnTo>
                <a:lnTo>
                  <a:pt x="543" y="1062"/>
                </a:lnTo>
                <a:lnTo>
                  <a:pt x="536" y="1058"/>
                </a:lnTo>
                <a:lnTo>
                  <a:pt x="522" y="1049"/>
                </a:lnTo>
                <a:lnTo>
                  <a:pt x="508" y="1037"/>
                </a:lnTo>
                <a:lnTo>
                  <a:pt x="497" y="1025"/>
                </a:lnTo>
                <a:lnTo>
                  <a:pt x="487" y="1013"/>
                </a:lnTo>
                <a:lnTo>
                  <a:pt x="478" y="1001"/>
                </a:lnTo>
                <a:lnTo>
                  <a:pt x="478" y="1001"/>
                </a:lnTo>
                <a:lnTo>
                  <a:pt x="471" y="989"/>
                </a:lnTo>
                <a:lnTo>
                  <a:pt x="465" y="973"/>
                </a:lnTo>
                <a:lnTo>
                  <a:pt x="459" y="958"/>
                </a:lnTo>
                <a:lnTo>
                  <a:pt x="454" y="943"/>
                </a:lnTo>
                <a:lnTo>
                  <a:pt x="447" y="918"/>
                </a:lnTo>
                <a:lnTo>
                  <a:pt x="444" y="911"/>
                </a:lnTo>
                <a:lnTo>
                  <a:pt x="444" y="910"/>
                </a:lnTo>
                <a:lnTo>
                  <a:pt x="445" y="910"/>
                </a:lnTo>
                <a:lnTo>
                  <a:pt x="445" y="910"/>
                </a:lnTo>
                <a:close/>
                <a:moveTo>
                  <a:pt x="137" y="811"/>
                </a:moveTo>
                <a:lnTo>
                  <a:pt x="98" y="880"/>
                </a:lnTo>
                <a:lnTo>
                  <a:pt x="91" y="877"/>
                </a:lnTo>
                <a:lnTo>
                  <a:pt x="91" y="877"/>
                </a:lnTo>
                <a:lnTo>
                  <a:pt x="90" y="868"/>
                </a:lnTo>
                <a:lnTo>
                  <a:pt x="89" y="846"/>
                </a:lnTo>
                <a:lnTo>
                  <a:pt x="89" y="833"/>
                </a:lnTo>
                <a:lnTo>
                  <a:pt x="90" y="820"/>
                </a:lnTo>
                <a:lnTo>
                  <a:pt x="92" y="807"/>
                </a:lnTo>
                <a:lnTo>
                  <a:pt x="94" y="801"/>
                </a:lnTo>
                <a:lnTo>
                  <a:pt x="96" y="796"/>
                </a:lnTo>
                <a:lnTo>
                  <a:pt x="96" y="796"/>
                </a:lnTo>
                <a:lnTo>
                  <a:pt x="101" y="787"/>
                </a:lnTo>
                <a:lnTo>
                  <a:pt x="106" y="781"/>
                </a:lnTo>
                <a:lnTo>
                  <a:pt x="111" y="777"/>
                </a:lnTo>
                <a:lnTo>
                  <a:pt x="115" y="775"/>
                </a:lnTo>
                <a:lnTo>
                  <a:pt x="120" y="773"/>
                </a:lnTo>
                <a:lnTo>
                  <a:pt x="123" y="773"/>
                </a:lnTo>
                <a:lnTo>
                  <a:pt x="130" y="773"/>
                </a:lnTo>
                <a:lnTo>
                  <a:pt x="130" y="773"/>
                </a:lnTo>
                <a:lnTo>
                  <a:pt x="136" y="772"/>
                </a:lnTo>
                <a:lnTo>
                  <a:pt x="140" y="773"/>
                </a:lnTo>
                <a:lnTo>
                  <a:pt x="137" y="811"/>
                </a:lnTo>
                <a:close/>
                <a:moveTo>
                  <a:pt x="326" y="768"/>
                </a:moveTo>
                <a:lnTo>
                  <a:pt x="326" y="768"/>
                </a:lnTo>
                <a:lnTo>
                  <a:pt x="323" y="809"/>
                </a:lnTo>
                <a:lnTo>
                  <a:pt x="321" y="837"/>
                </a:lnTo>
                <a:lnTo>
                  <a:pt x="319" y="847"/>
                </a:lnTo>
                <a:lnTo>
                  <a:pt x="317" y="851"/>
                </a:lnTo>
                <a:lnTo>
                  <a:pt x="317" y="851"/>
                </a:lnTo>
                <a:lnTo>
                  <a:pt x="315" y="853"/>
                </a:lnTo>
                <a:lnTo>
                  <a:pt x="311" y="855"/>
                </a:lnTo>
                <a:lnTo>
                  <a:pt x="307" y="857"/>
                </a:lnTo>
                <a:lnTo>
                  <a:pt x="305" y="857"/>
                </a:lnTo>
                <a:lnTo>
                  <a:pt x="305" y="857"/>
                </a:lnTo>
                <a:lnTo>
                  <a:pt x="298" y="854"/>
                </a:lnTo>
                <a:lnTo>
                  <a:pt x="294" y="853"/>
                </a:lnTo>
                <a:lnTo>
                  <a:pt x="292" y="851"/>
                </a:lnTo>
                <a:lnTo>
                  <a:pt x="292" y="851"/>
                </a:lnTo>
                <a:lnTo>
                  <a:pt x="292" y="838"/>
                </a:lnTo>
                <a:lnTo>
                  <a:pt x="295" y="812"/>
                </a:lnTo>
                <a:lnTo>
                  <a:pt x="296" y="798"/>
                </a:lnTo>
                <a:lnTo>
                  <a:pt x="299" y="784"/>
                </a:lnTo>
                <a:lnTo>
                  <a:pt x="302" y="775"/>
                </a:lnTo>
                <a:lnTo>
                  <a:pt x="303" y="772"/>
                </a:lnTo>
                <a:lnTo>
                  <a:pt x="305" y="770"/>
                </a:lnTo>
                <a:lnTo>
                  <a:pt x="305" y="770"/>
                </a:lnTo>
                <a:lnTo>
                  <a:pt x="308" y="769"/>
                </a:lnTo>
                <a:lnTo>
                  <a:pt x="312" y="768"/>
                </a:lnTo>
                <a:lnTo>
                  <a:pt x="319" y="767"/>
                </a:lnTo>
                <a:lnTo>
                  <a:pt x="326" y="768"/>
                </a:lnTo>
                <a:lnTo>
                  <a:pt x="326" y="768"/>
                </a:lnTo>
                <a:close/>
                <a:moveTo>
                  <a:pt x="223" y="773"/>
                </a:moveTo>
                <a:lnTo>
                  <a:pt x="238" y="780"/>
                </a:lnTo>
                <a:lnTo>
                  <a:pt x="238" y="801"/>
                </a:lnTo>
                <a:lnTo>
                  <a:pt x="243" y="811"/>
                </a:lnTo>
                <a:lnTo>
                  <a:pt x="238" y="819"/>
                </a:lnTo>
                <a:lnTo>
                  <a:pt x="218" y="801"/>
                </a:lnTo>
                <a:lnTo>
                  <a:pt x="216" y="785"/>
                </a:lnTo>
                <a:lnTo>
                  <a:pt x="223" y="773"/>
                </a:lnTo>
                <a:close/>
                <a:moveTo>
                  <a:pt x="517" y="796"/>
                </a:moveTo>
                <a:lnTo>
                  <a:pt x="504" y="775"/>
                </a:lnTo>
                <a:lnTo>
                  <a:pt x="504" y="775"/>
                </a:lnTo>
                <a:lnTo>
                  <a:pt x="506" y="774"/>
                </a:lnTo>
                <a:lnTo>
                  <a:pt x="513" y="774"/>
                </a:lnTo>
                <a:lnTo>
                  <a:pt x="517" y="774"/>
                </a:lnTo>
                <a:lnTo>
                  <a:pt x="522" y="776"/>
                </a:lnTo>
                <a:lnTo>
                  <a:pt x="528" y="778"/>
                </a:lnTo>
                <a:lnTo>
                  <a:pt x="535" y="783"/>
                </a:lnTo>
                <a:lnTo>
                  <a:pt x="535" y="783"/>
                </a:lnTo>
                <a:lnTo>
                  <a:pt x="547" y="794"/>
                </a:lnTo>
                <a:lnTo>
                  <a:pt x="555" y="802"/>
                </a:lnTo>
                <a:lnTo>
                  <a:pt x="562" y="809"/>
                </a:lnTo>
                <a:lnTo>
                  <a:pt x="567" y="887"/>
                </a:lnTo>
                <a:lnTo>
                  <a:pt x="517" y="796"/>
                </a:lnTo>
                <a:close/>
                <a:moveTo>
                  <a:pt x="501" y="816"/>
                </a:moveTo>
                <a:lnTo>
                  <a:pt x="547" y="887"/>
                </a:lnTo>
                <a:lnTo>
                  <a:pt x="501" y="875"/>
                </a:lnTo>
                <a:lnTo>
                  <a:pt x="501" y="816"/>
                </a:lnTo>
                <a:close/>
                <a:moveTo>
                  <a:pt x="481" y="806"/>
                </a:moveTo>
                <a:lnTo>
                  <a:pt x="481" y="806"/>
                </a:lnTo>
                <a:lnTo>
                  <a:pt x="484" y="837"/>
                </a:lnTo>
                <a:lnTo>
                  <a:pt x="486" y="867"/>
                </a:lnTo>
                <a:lnTo>
                  <a:pt x="456" y="819"/>
                </a:lnTo>
                <a:lnTo>
                  <a:pt x="456" y="819"/>
                </a:lnTo>
                <a:lnTo>
                  <a:pt x="456" y="818"/>
                </a:lnTo>
                <a:lnTo>
                  <a:pt x="457" y="815"/>
                </a:lnTo>
                <a:lnTo>
                  <a:pt x="459" y="811"/>
                </a:lnTo>
                <a:lnTo>
                  <a:pt x="461" y="810"/>
                </a:lnTo>
                <a:lnTo>
                  <a:pt x="463" y="809"/>
                </a:lnTo>
                <a:lnTo>
                  <a:pt x="463" y="809"/>
                </a:lnTo>
                <a:lnTo>
                  <a:pt x="475" y="806"/>
                </a:lnTo>
                <a:lnTo>
                  <a:pt x="479" y="805"/>
                </a:lnTo>
                <a:lnTo>
                  <a:pt x="480" y="806"/>
                </a:lnTo>
                <a:lnTo>
                  <a:pt x="481" y="806"/>
                </a:lnTo>
                <a:lnTo>
                  <a:pt x="481" y="806"/>
                </a:lnTo>
                <a:close/>
                <a:moveTo>
                  <a:pt x="498" y="890"/>
                </a:moveTo>
                <a:lnTo>
                  <a:pt x="498" y="890"/>
                </a:lnTo>
                <a:lnTo>
                  <a:pt x="499" y="889"/>
                </a:lnTo>
                <a:lnTo>
                  <a:pt x="501" y="888"/>
                </a:lnTo>
                <a:lnTo>
                  <a:pt x="505" y="888"/>
                </a:lnTo>
                <a:lnTo>
                  <a:pt x="512" y="889"/>
                </a:lnTo>
                <a:lnTo>
                  <a:pt x="519" y="891"/>
                </a:lnTo>
                <a:lnTo>
                  <a:pt x="532" y="895"/>
                </a:lnTo>
                <a:lnTo>
                  <a:pt x="537" y="897"/>
                </a:lnTo>
                <a:lnTo>
                  <a:pt x="545" y="902"/>
                </a:lnTo>
                <a:lnTo>
                  <a:pt x="522" y="912"/>
                </a:lnTo>
                <a:lnTo>
                  <a:pt x="512" y="910"/>
                </a:lnTo>
                <a:lnTo>
                  <a:pt x="496" y="907"/>
                </a:lnTo>
                <a:lnTo>
                  <a:pt x="496" y="907"/>
                </a:lnTo>
                <a:lnTo>
                  <a:pt x="497" y="901"/>
                </a:lnTo>
                <a:lnTo>
                  <a:pt x="498" y="890"/>
                </a:lnTo>
                <a:lnTo>
                  <a:pt x="498" y="89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816AB6A7-A802-4857-A51E-045A2CA96391}"/>
              </a:ext>
            </a:extLst>
          </p:cNvPr>
          <p:cNvSpPr>
            <a:spLocks noEditPoints="1"/>
          </p:cNvSpPr>
          <p:nvPr/>
        </p:nvSpPr>
        <p:spPr bwMode="auto">
          <a:xfrm>
            <a:off x="6524738" y="4725290"/>
            <a:ext cx="566732" cy="1604014"/>
          </a:xfrm>
          <a:custGeom>
            <a:avLst/>
            <a:gdLst>
              <a:gd name="T0" fmla="*/ 142 w 383"/>
              <a:gd name="T1" fmla="*/ 12 h 1084"/>
              <a:gd name="T2" fmla="*/ 121 w 383"/>
              <a:gd name="T3" fmla="*/ 39 h 1084"/>
              <a:gd name="T4" fmla="*/ 121 w 383"/>
              <a:gd name="T5" fmla="*/ 66 h 1084"/>
              <a:gd name="T6" fmla="*/ 125 w 383"/>
              <a:gd name="T7" fmla="*/ 124 h 1084"/>
              <a:gd name="T8" fmla="*/ 50 w 383"/>
              <a:gd name="T9" fmla="*/ 179 h 1084"/>
              <a:gd name="T10" fmla="*/ 6 w 383"/>
              <a:gd name="T11" fmla="*/ 281 h 1084"/>
              <a:gd name="T12" fmla="*/ 3 w 383"/>
              <a:gd name="T13" fmla="*/ 351 h 1084"/>
              <a:gd name="T14" fmla="*/ 0 w 383"/>
              <a:gd name="T15" fmla="*/ 400 h 1084"/>
              <a:gd name="T16" fmla="*/ 27 w 383"/>
              <a:gd name="T17" fmla="*/ 407 h 1084"/>
              <a:gd name="T18" fmla="*/ 33 w 383"/>
              <a:gd name="T19" fmla="*/ 431 h 1084"/>
              <a:gd name="T20" fmla="*/ 64 w 383"/>
              <a:gd name="T21" fmla="*/ 415 h 1084"/>
              <a:gd name="T22" fmla="*/ 46 w 383"/>
              <a:gd name="T23" fmla="*/ 475 h 1084"/>
              <a:gd name="T24" fmla="*/ 65 w 383"/>
              <a:gd name="T25" fmla="*/ 569 h 1084"/>
              <a:gd name="T26" fmla="*/ 67 w 383"/>
              <a:gd name="T27" fmla="*/ 650 h 1084"/>
              <a:gd name="T28" fmla="*/ 58 w 383"/>
              <a:gd name="T29" fmla="*/ 697 h 1084"/>
              <a:gd name="T30" fmla="*/ 28 w 383"/>
              <a:gd name="T31" fmla="*/ 749 h 1084"/>
              <a:gd name="T32" fmla="*/ 25 w 383"/>
              <a:gd name="T33" fmla="*/ 793 h 1084"/>
              <a:gd name="T34" fmla="*/ 82 w 383"/>
              <a:gd name="T35" fmla="*/ 821 h 1084"/>
              <a:gd name="T36" fmla="*/ 100 w 383"/>
              <a:gd name="T37" fmla="*/ 844 h 1084"/>
              <a:gd name="T38" fmla="*/ 127 w 383"/>
              <a:gd name="T39" fmla="*/ 990 h 1084"/>
              <a:gd name="T40" fmla="*/ 161 w 383"/>
              <a:gd name="T41" fmla="*/ 1013 h 1084"/>
              <a:gd name="T42" fmla="*/ 196 w 383"/>
              <a:gd name="T43" fmla="*/ 878 h 1084"/>
              <a:gd name="T44" fmla="*/ 239 w 383"/>
              <a:gd name="T45" fmla="*/ 1047 h 1084"/>
              <a:gd name="T46" fmla="*/ 282 w 383"/>
              <a:gd name="T47" fmla="*/ 1083 h 1084"/>
              <a:gd name="T48" fmla="*/ 320 w 383"/>
              <a:gd name="T49" fmla="*/ 1004 h 1084"/>
              <a:gd name="T50" fmla="*/ 359 w 383"/>
              <a:gd name="T51" fmla="*/ 947 h 1084"/>
              <a:gd name="T52" fmla="*/ 357 w 383"/>
              <a:gd name="T53" fmla="*/ 915 h 1084"/>
              <a:gd name="T54" fmla="*/ 322 w 383"/>
              <a:gd name="T55" fmla="*/ 850 h 1084"/>
              <a:gd name="T56" fmla="*/ 325 w 383"/>
              <a:gd name="T57" fmla="*/ 714 h 1084"/>
              <a:gd name="T58" fmla="*/ 331 w 383"/>
              <a:gd name="T59" fmla="*/ 641 h 1084"/>
              <a:gd name="T60" fmla="*/ 339 w 383"/>
              <a:gd name="T61" fmla="*/ 591 h 1084"/>
              <a:gd name="T62" fmla="*/ 312 w 383"/>
              <a:gd name="T63" fmla="*/ 393 h 1084"/>
              <a:gd name="T64" fmla="*/ 338 w 383"/>
              <a:gd name="T65" fmla="*/ 416 h 1084"/>
              <a:gd name="T66" fmla="*/ 367 w 383"/>
              <a:gd name="T67" fmla="*/ 451 h 1084"/>
              <a:gd name="T68" fmla="*/ 373 w 383"/>
              <a:gd name="T69" fmla="*/ 414 h 1084"/>
              <a:gd name="T70" fmla="*/ 370 w 383"/>
              <a:gd name="T71" fmla="*/ 379 h 1084"/>
              <a:gd name="T72" fmla="*/ 352 w 383"/>
              <a:gd name="T73" fmla="*/ 307 h 1084"/>
              <a:gd name="T74" fmla="*/ 335 w 383"/>
              <a:gd name="T75" fmla="*/ 241 h 1084"/>
              <a:gd name="T76" fmla="*/ 257 w 383"/>
              <a:gd name="T77" fmla="*/ 157 h 1084"/>
              <a:gd name="T78" fmla="*/ 211 w 383"/>
              <a:gd name="T79" fmla="*/ 121 h 1084"/>
              <a:gd name="T80" fmla="*/ 234 w 383"/>
              <a:gd name="T81" fmla="*/ 92 h 1084"/>
              <a:gd name="T82" fmla="*/ 226 w 383"/>
              <a:gd name="T83" fmla="*/ 19 h 1084"/>
              <a:gd name="T84" fmla="*/ 200 w 383"/>
              <a:gd name="T85" fmla="*/ 6 h 1084"/>
              <a:gd name="T86" fmla="*/ 304 w 383"/>
              <a:gd name="T87" fmla="*/ 331 h 1084"/>
              <a:gd name="T88" fmla="*/ 298 w 383"/>
              <a:gd name="T89" fmla="*/ 351 h 1084"/>
              <a:gd name="T90" fmla="*/ 149 w 383"/>
              <a:gd name="T91" fmla="*/ 908 h 1084"/>
              <a:gd name="T92" fmla="*/ 157 w 383"/>
              <a:gd name="T93" fmla="*/ 974 h 1084"/>
              <a:gd name="T94" fmla="*/ 132 w 383"/>
              <a:gd name="T95" fmla="*/ 919 h 1084"/>
              <a:gd name="T96" fmla="*/ 259 w 383"/>
              <a:gd name="T97" fmla="*/ 919 h 1084"/>
              <a:gd name="T98" fmla="*/ 266 w 383"/>
              <a:gd name="T99" fmla="*/ 950 h 1084"/>
              <a:gd name="T100" fmla="*/ 290 w 383"/>
              <a:gd name="T101" fmla="*/ 949 h 1084"/>
              <a:gd name="T102" fmla="*/ 274 w 383"/>
              <a:gd name="T103" fmla="*/ 1040 h 1084"/>
              <a:gd name="T104" fmla="*/ 238 w 383"/>
              <a:gd name="T105" fmla="*/ 875 h 1084"/>
              <a:gd name="T106" fmla="*/ 184 w 383"/>
              <a:gd name="T107" fmla="*/ 769 h 1084"/>
              <a:gd name="T108" fmla="*/ 187 w 383"/>
              <a:gd name="T109" fmla="*/ 709 h 1084"/>
              <a:gd name="T110" fmla="*/ 94 w 383"/>
              <a:gd name="T111" fmla="*/ 775 h 1084"/>
              <a:gd name="T112" fmla="*/ 259 w 383"/>
              <a:gd name="T113" fmla="*/ 79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3" h="1084">
                <a:moveTo>
                  <a:pt x="200" y="6"/>
                </a:moveTo>
                <a:lnTo>
                  <a:pt x="200" y="6"/>
                </a:lnTo>
                <a:lnTo>
                  <a:pt x="184" y="0"/>
                </a:lnTo>
                <a:lnTo>
                  <a:pt x="184" y="0"/>
                </a:lnTo>
                <a:lnTo>
                  <a:pt x="174" y="0"/>
                </a:lnTo>
                <a:lnTo>
                  <a:pt x="166" y="0"/>
                </a:lnTo>
                <a:lnTo>
                  <a:pt x="151" y="6"/>
                </a:lnTo>
                <a:lnTo>
                  <a:pt x="151" y="6"/>
                </a:lnTo>
                <a:lnTo>
                  <a:pt x="146" y="9"/>
                </a:lnTo>
                <a:lnTo>
                  <a:pt x="142" y="12"/>
                </a:lnTo>
                <a:lnTo>
                  <a:pt x="142" y="12"/>
                </a:lnTo>
                <a:lnTo>
                  <a:pt x="138" y="16"/>
                </a:lnTo>
                <a:lnTo>
                  <a:pt x="136" y="19"/>
                </a:lnTo>
                <a:lnTo>
                  <a:pt x="132" y="21"/>
                </a:lnTo>
                <a:lnTo>
                  <a:pt x="132" y="21"/>
                </a:lnTo>
                <a:lnTo>
                  <a:pt x="124" y="26"/>
                </a:lnTo>
                <a:lnTo>
                  <a:pt x="120" y="28"/>
                </a:lnTo>
                <a:lnTo>
                  <a:pt x="118" y="30"/>
                </a:lnTo>
                <a:lnTo>
                  <a:pt x="121" y="39"/>
                </a:lnTo>
                <a:lnTo>
                  <a:pt x="121" y="39"/>
                </a:lnTo>
                <a:lnTo>
                  <a:pt x="119" y="38"/>
                </a:lnTo>
                <a:lnTo>
                  <a:pt x="116" y="37"/>
                </a:lnTo>
                <a:lnTo>
                  <a:pt x="115" y="37"/>
                </a:lnTo>
                <a:lnTo>
                  <a:pt x="114" y="38"/>
                </a:lnTo>
                <a:lnTo>
                  <a:pt x="114" y="39"/>
                </a:lnTo>
                <a:lnTo>
                  <a:pt x="115" y="43"/>
                </a:lnTo>
                <a:lnTo>
                  <a:pt x="115" y="43"/>
                </a:lnTo>
                <a:lnTo>
                  <a:pt x="119" y="55"/>
                </a:lnTo>
                <a:lnTo>
                  <a:pt x="120" y="61"/>
                </a:lnTo>
                <a:lnTo>
                  <a:pt x="121" y="66"/>
                </a:lnTo>
                <a:lnTo>
                  <a:pt x="121" y="66"/>
                </a:lnTo>
                <a:lnTo>
                  <a:pt x="121" y="74"/>
                </a:lnTo>
                <a:lnTo>
                  <a:pt x="121" y="81"/>
                </a:lnTo>
                <a:lnTo>
                  <a:pt x="121" y="81"/>
                </a:lnTo>
                <a:lnTo>
                  <a:pt x="121" y="88"/>
                </a:lnTo>
                <a:lnTo>
                  <a:pt x="122" y="98"/>
                </a:lnTo>
                <a:lnTo>
                  <a:pt x="124" y="118"/>
                </a:lnTo>
                <a:lnTo>
                  <a:pt x="124" y="118"/>
                </a:lnTo>
                <a:lnTo>
                  <a:pt x="124" y="121"/>
                </a:lnTo>
                <a:lnTo>
                  <a:pt x="125" y="124"/>
                </a:lnTo>
                <a:lnTo>
                  <a:pt x="129" y="131"/>
                </a:lnTo>
                <a:lnTo>
                  <a:pt x="136" y="138"/>
                </a:lnTo>
                <a:lnTo>
                  <a:pt x="136" y="144"/>
                </a:lnTo>
                <a:lnTo>
                  <a:pt x="136" y="144"/>
                </a:lnTo>
                <a:lnTo>
                  <a:pt x="115" y="151"/>
                </a:lnTo>
                <a:lnTo>
                  <a:pt x="88" y="159"/>
                </a:lnTo>
                <a:lnTo>
                  <a:pt x="88" y="159"/>
                </a:lnTo>
                <a:lnTo>
                  <a:pt x="55" y="175"/>
                </a:lnTo>
                <a:lnTo>
                  <a:pt x="55" y="175"/>
                </a:lnTo>
                <a:lnTo>
                  <a:pt x="50" y="179"/>
                </a:lnTo>
                <a:lnTo>
                  <a:pt x="42" y="188"/>
                </a:lnTo>
                <a:lnTo>
                  <a:pt x="34" y="199"/>
                </a:lnTo>
                <a:lnTo>
                  <a:pt x="28" y="210"/>
                </a:lnTo>
                <a:lnTo>
                  <a:pt x="28" y="210"/>
                </a:lnTo>
                <a:lnTo>
                  <a:pt x="23" y="224"/>
                </a:lnTo>
                <a:lnTo>
                  <a:pt x="17" y="242"/>
                </a:lnTo>
                <a:lnTo>
                  <a:pt x="10" y="265"/>
                </a:lnTo>
                <a:lnTo>
                  <a:pt x="10" y="265"/>
                </a:lnTo>
                <a:lnTo>
                  <a:pt x="9" y="271"/>
                </a:lnTo>
                <a:lnTo>
                  <a:pt x="6" y="281"/>
                </a:lnTo>
                <a:lnTo>
                  <a:pt x="3" y="298"/>
                </a:lnTo>
                <a:lnTo>
                  <a:pt x="3" y="298"/>
                </a:lnTo>
                <a:lnTo>
                  <a:pt x="4" y="300"/>
                </a:lnTo>
                <a:lnTo>
                  <a:pt x="6" y="300"/>
                </a:lnTo>
                <a:lnTo>
                  <a:pt x="10" y="301"/>
                </a:lnTo>
                <a:lnTo>
                  <a:pt x="10" y="301"/>
                </a:lnTo>
                <a:lnTo>
                  <a:pt x="5" y="324"/>
                </a:lnTo>
                <a:lnTo>
                  <a:pt x="3" y="341"/>
                </a:lnTo>
                <a:lnTo>
                  <a:pt x="2" y="347"/>
                </a:lnTo>
                <a:lnTo>
                  <a:pt x="3" y="351"/>
                </a:lnTo>
                <a:lnTo>
                  <a:pt x="3" y="351"/>
                </a:lnTo>
                <a:lnTo>
                  <a:pt x="13" y="367"/>
                </a:lnTo>
                <a:lnTo>
                  <a:pt x="13" y="367"/>
                </a:lnTo>
                <a:lnTo>
                  <a:pt x="8" y="370"/>
                </a:lnTo>
                <a:lnTo>
                  <a:pt x="2" y="373"/>
                </a:lnTo>
                <a:lnTo>
                  <a:pt x="0" y="376"/>
                </a:lnTo>
                <a:lnTo>
                  <a:pt x="0" y="376"/>
                </a:lnTo>
                <a:lnTo>
                  <a:pt x="0" y="389"/>
                </a:lnTo>
                <a:lnTo>
                  <a:pt x="0" y="400"/>
                </a:lnTo>
                <a:lnTo>
                  <a:pt x="0" y="400"/>
                </a:lnTo>
                <a:lnTo>
                  <a:pt x="1" y="402"/>
                </a:lnTo>
                <a:lnTo>
                  <a:pt x="2" y="404"/>
                </a:lnTo>
                <a:lnTo>
                  <a:pt x="3" y="406"/>
                </a:lnTo>
                <a:lnTo>
                  <a:pt x="3" y="406"/>
                </a:lnTo>
                <a:lnTo>
                  <a:pt x="9" y="408"/>
                </a:lnTo>
                <a:lnTo>
                  <a:pt x="12" y="409"/>
                </a:lnTo>
                <a:lnTo>
                  <a:pt x="13" y="409"/>
                </a:lnTo>
                <a:lnTo>
                  <a:pt x="13" y="409"/>
                </a:lnTo>
                <a:lnTo>
                  <a:pt x="18" y="407"/>
                </a:lnTo>
                <a:lnTo>
                  <a:pt x="27" y="407"/>
                </a:lnTo>
                <a:lnTo>
                  <a:pt x="40" y="406"/>
                </a:lnTo>
                <a:lnTo>
                  <a:pt x="40" y="406"/>
                </a:lnTo>
                <a:lnTo>
                  <a:pt x="34" y="413"/>
                </a:lnTo>
                <a:lnTo>
                  <a:pt x="30" y="419"/>
                </a:lnTo>
                <a:lnTo>
                  <a:pt x="28" y="424"/>
                </a:lnTo>
                <a:lnTo>
                  <a:pt x="28" y="424"/>
                </a:lnTo>
                <a:lnTo>
                  <a:pt x="29" y="427"/>
                </a:lnTo>
                <a:lnTo>
                  <a:pt x="30" y="429"/>
                </a:lnTo>
                <a:lnTo>
                  <a:pt x="32" y="431"/>
                </a:lnTo>
                <a:lnTo>
                  <a:pt x="33" y="431"/>
                </a:lnTo>
                <a:lnTo>
                  <a:pt x="34" y="430"/>
                </a:lnTo>
                <a:lnTo>
                  <a:pt x="46" y="417"/>
                </a:lnTo>
                <a:lnTo>
                  <a:pt x="46" y="417"/>
                </a:lnTo>
                <a:lnTo>
                  <a:pt x="53" y="411"/>
                </a:lnTo>
                <a:lnTo>
                  <a:pt x="57" y="409"/>
                </a:lnTo>
                <a:lnTo>
                  <a:pt x="59" y="408"/>
                </a:lnTo>
                <a:lnTo>
                  <a:pt x="60" y="409"/>
                </a:lnTo>
                <a:lnTo>
                  <a:pt x="60" y="409"/>
                </a:lnTo>
                <a:lnTo>
                  <a:pt x="63" y="411"/>
                </a:lnTo>
                <a:lnTo>
                  <a:pt x="64" y="415"/>
                </a:lnTo>
                <a:lnTo>
                  <a:pt x="64" y="418"/>
                </a:lnTo>
                <a:lnTo>
                  <a:pt x="63" y="420"/>
                </a:lnTo>
                <a:lnTo>
                  <a:pt x="63" y="420"/>
                </a:lnTo>
                <a:lnTo>
                  <a:pt x="61" y="426"/>
                </a:lnTo>
                <a:lnTo>
                  <a:pt x="55" y="439"/>
                </a:lnTo>
                <a:lnTo>
                  <a:pt x="55" y="439"/>
                </a:lnTo>
                <a:lnTo>
                  <a:pt x="52" y="444"/>
                </a:lnTo>
                <a:lnTo>
                  <a:pt x="50" y="450"/>
                </a:lnTo>
                <a:lnTo>
                  <a:pt x="47" y="463"/>
                </a:lnTo>
                <a:lnTo>
                  <a:pt x="46" y="475"/>
                </a:lnTo>
                <a:lnTo>
                  <a:pt x="46" y="483"/>
                </a:lnTo>
                <a:lnTo>
                  <a:pt x="46" y="483"/>
                </a:lnTo>
                <a:lnTo>
                  <a:pt x="48" y="514"/>
                </a:lnTo>
                <a:lnTo>
                  <a:pt x="49" y="533"/>
                </a:lnTo>
                <a:lnTo>
                  <a:pt x="50" y="541"/>
                </a:lnTo>
                <a:lnTo>
                  <a:pt x="52" y="547"/>
                </a:lnTo>
                <a:lnTo>
                  <a:pt x="52" y="547"/>
                </a:lnTo>
                <a:lnTo>
                  <a:pt x="54" y="552"/>
                </a:lnTo>
                <a:lnTo>
                  <a:pt x="57" y="558"/>
                </a:lnTo>
                <a:lnTo>
                  <a:pt x="65" y="569"/>
                </a:lnTo>
                <a:lnTo>
                  <a:pt x="76" y="583"/>
                </a:lnTo>
                <a:lnTo>
                  <a:pt x="76" y="583"/>
                </a:lnTo>
                <a:lnTo>
                  <a:pt x="75" y="586"/>
                </a:lnTo>
                <a:lnTo>
                  <a:pt x="72" y="595"/>
                </a:lnTo>
                <a:lnTo>
                  <a:pt x="68" y="609"/>
                </a:lnTo>
                <a:lnTo>
                  <a:pt x="67" y="618"/>
                </a:lnTo>
                <a:lnTo>
                  <a:pt x="66" y="628"/>
                </a:lnTo>
                <a:lnTo>
                  <a:pt x="66" y="628"/>
                </a:lnTo>
                <a:lnTo>
                  <a:pt x="67" y="639"/>
                </a:lnTo>
                <a:lnTo>
                  <a:pt x="67" y="650"/>
                </a:lnTo>
                <a:lnTo>
                  <a:pt x="72" y="669"/>
                </a:lnTo>
                <a:lnTo>
                  <a:pt x="75" y="683"/>
                </a:lnTo>
                <a:lnTo>
                  <a:pt x="76" y="689"/>
                </a:lnTo>
                <a:lnTo>
                  <a:pt x="76" y="689"/>
                </a:lnTo>
                <a:lnTo>
                  <a:pt x="72" y="691"/>
                </a:lnTo>
                <a:lnTo>
                  <a:pt x="67" y="693"/>
                </a:lnTo>
                <a:lnTo>
                  <a:pt x="63" y="695"/>
                </a:lnTo>
                <a:lnTo>
                  <a:pt x="63" y="695"/>
                </a:lnTo>
                <a:lnTo>
                  <a:pt x="61" y="695"/>
                </a:lnTo>
                <a:lnTo>
                  <a:pt x="58" y="697"/>
                </a:lnTo>
                <a:lnTo>
                  <a:pt x="56" y="700"/>
                </a:lnTo>
                <a:lnTo>
                  <a:pt x="55" y="703"/>
                </a:lnTo>
                <a:lnTo>
                  <a:pt x="55" y="703"/>
                </a:lnTo>
                <a:lnTo>
                  <a:pt x="52" y="711"/>
                </a:lnTo>
                <a:lnTo>
                  <a:pt x="46" y="724"/>
                </a:lnTo>
                <a:lnTo>
                  <a:pt x="46" y="724"/>
                </a:lnTo>
                <a:lnTo>
                  <a:pt x="43" y="729"/>
                </a:lnTo>
                <a:lnTo>
                  <a:pt x="40" y="733"/>
                </a:lnTo>
                <a:lnTo>
                  <a:pt x="33" y="741"/>
                </a:lnTo>
                <a:lnTo>
                  <a:pt x="28" y="749"/>
                </a:lnTo>
                <a:lnTo>
                  <a:pt x="26" y="753"/>
                </a:lnTo>
                <a:lnTo>
                  <a:pt x="25" y="758"/>
                </a:lnTo>
                <a:lnTo>
                  <a:pt x="25" y="758"/>
                </a:lnTo>
                <a:lnTo>
                  <a:pt x="25" y="763"/>
                </a:lnTo>
                <a:lnTo>
                  <a:pt x="26" y="769"/>
                </a:lnTo>
                <a:lnTo>
                  <a:pt x="30" y="781"/>
                </a:lnTo>
                <a:lnTo>
                  <a:pt x="35" y="790"/>
                </a:lnTo>
                <a:lnTo>
                  <a:pt x="37" y="793"/>
                </a:lnTo>
                <a:lnTo>
                  <a:pt x="25" y="793"/>
                </a:lnTo>
                <a:lnTo>
                  <a:pt x="25" y="793"/>
                </a:lnTo>
                <a:lnTo>
                  <a:pt x="22" y="796"/>
                </a:lnTo>
                <a:lnTo>
                  <a:pt x="21" y="799"/>
                </a:lnTo>
                <a:lnTo>
                  <a:pt x="21" y="800"/>
                </a:lnTo>
                <a:lnTo>
                  <a:pt x="22" y="802"/>
                </a:lnTo>
                <a:lnTo>
                  <a:pt x="22" y="802"/>
                </a:lnTo>
                <a:lnTo>
                  <a:pt x="26" y="805"/>
                </a:lnTo>
                <a:lnTo>
                  <a:pt x="32" y="807"/>
                </a:lnTo>
                <a:lnTo>
                  <a:pt x="51" y="811"/>
                </a:lnTo>
                <a:lnTo>
                  <a:pt x="79" y="815"/>
                </a:lnTo>
                <a:lnTo>
                  <a:pt x="82" y="821"/>
                </a:lnTo>
                <a:lnTo>
                  <a:pt x="82" y="821"/>
                </a:lnTo>
                <a:lnTo>
                  <a:pt x="84" y="824"/>
                </a:lnTo>
                <a:lnTo>
                  <a:pt x="86" y="826"/>
                </a:lnTo>
                <a:lnTo>
                  <a:pt x="88" y="827"/>
                </a:lnTo>
                <a:lnTo>
                  <a:pt x="88" y="827"/>
                </a:lnTo>
                <a:lnTo>
                  <a:pt x="94" y="826"/>
                </a:lnTo>
                <a:lnTo>
                  <a:pt x="97" y="827"/>
                </a:lnTo>
                <a:lnTo>
                  <a:pt x="97" y="827"/>
                </a:lnTo>
                <a:lnTo>
                  <a:pt x="99" y="836"/>
                </a:lnTo>
                <a:lnTo>
                  <a:pt x="100" y="844"/>
                </a:lnTo>
                <a:lnTo>
                  <a:pt x="100" y="844"/>
                </a:lnTo>
                <a:lnTo>
                  <a:pt x="101" y="847"/>
                </a:lnTo>
                <a:lnTo>
                  <a:pt x="103" y="850"/>
                </a:lnTo>
                <a:lnTo>
                  <a:pt x="103" y="850"/>
                </a:lnTo>
                <a:lnTo>
                  <a:pt x="105" y="877"/>
                </a:lnTo>
                <a:lnTo>
                  <a:pt x="108" y="903"/>
                </a:lnTo>
                <a:lnTo>
                  <a:pt x="113" y="934"/>
                </a:lnTo>
                <a:lnTo>
                  <a:pt x="119" y="964"/>
                </a:lnTo>
                <a:lnTo>
                  <a:pt x="123" y="977"/>
                </a:lnTo>
                <a:lnTo>
                  <a:pt x="127" y="990"/>
                </a:lnTo>
                <a:lnTo>
                  <a:pt x="132" y="1001"/>
                </a:lnTo>
                <a:lnTo>
                  <a:pt x="139" y="1009"/>
                </a:lnTo>
                <a:lnTo>
                  <a:pt x="141" y="1012"/>
                </a:lnTo>
                <a:lnTo>
                  <a:pt x="145" y="1014"/>
                </a:lnTo>
                <a:lnTo>
                  <a:pt x="148" y="1015"/>
                </a:lnTo>
                <a:lnTo>
                  <a:pt x="151" y="1016"/>
                </a:lnTo>
                <a:lnTo>
                  <a:pt x="151" y="1016"/>
                </a:lnTo>
                <a:lnTo>
                  <a:pt x="155" y="1016"/>
                </a:lnTo>
                <a:lnTo>
                  <a:pt x="158" y="1014"/>
                </a:lnTo>
                <a:lnTo>
                  <a:pt x="161" y="1013"/>
                </a:lnTo>
                <a:lnTo>
                  <a:pt x="163" y="1010"/>
                </a:lnTo>
                <a:lnTo>
                  <a:pt x="168" y="1003"/>
                </a:lnTo>
                <a:lnTo>
                  <a:pt x="172" y="995"/>
                </a:lnTo>
                <a:lnTo>
                  <a:pt x="176" y="983"/>
                </a:lnTo>
                <a:lnTo>
                  <a:pt x="179" y="972"/>
                </a:lnTo>
                <a:lnTo>
                  <a:pt x="183" y="947"/>
                </a:lnTo>
                <a:lnTo>
                  <a:pt x="185" y="921"/>
                </a:lnTo>
                <a:lnTo>
                  <a:pt x="186" y="899"/>
                </a:lnTo>
                <a:lnTo>
                  <a:pt x="187" y="878"/>
                </a:lnTo>
                <a:lnTo>
                  <a:pt x="196" y="878"/>
                </a:lnTo>
                <a:lnTo>
                  <a:pt x="205" y="878"/>
                </a:lnTo>
                <a:lnTo>
                  <a:pt x="211" y="875"/>
                </a:lnTo>
                <a:lnTo>
                  <a:pt x="211" y="875"/>
                </a:lnTo>
                <a:lnTo>
                  <a:pt x="214" y="900"/>
                </a:lnTo>
                <a:lnTo>
                  <a:pt x="217" y="926"/>
                </a:lnTo>
                <a:lnTo>
                  <a:pt x="221" y="958"/>
                </a:lnTo>
                <a:lnTo>
                  <a:pt x="226" y="991"/>
                </a:lnTo>
                <a:lnTo>
                  <a:pt x="232" y="1022"/>
                </a:lnTo>
                <a:lnTo>
                  <a:pt x="236" y="1035"/>
                </a:lnTo>
                <a:lnTo>
                  <a:pt x="239" y="1047"/>
                </a:lnTo>
                <a:lnTo>
                  <a:pt x="243" y="1056"/>
                </a:lnTo>
                <a:lnTo>
                  <a:pt x="247" y="1064"/>
                </a:lnTo>
                <a:lnTo>
                  <a:pt x="247" y="1064"/>
                </a:lnTo>
                <a:lnTo>
                  <a:pt x="255" y="1074"/>
                </a:lnTo>
                <a:lnTo>
                  <a:pt x="263" y="1080"/>
                </a:lnTo>
                <a:lnTo>
                  <a:pt x="268" y="1082"/>
                </a:lnTo>
                <a:lnTo>
                  <a:pt x="271" y="1083"/>
                </a:lnTo>
                <a:lnTo>
                  <a:pt x="275" y="1084"/>
                </a:lnTo>
                <a:lnTo>
                  <a:pt x="279" y="1084"/>
                </a:lnTo>
                <a:lnTo>
                  <a:pt x="282" y="1083"/>
                </a:lnTo>
                <a:lnTo>
                  <a:pt x="286" y="1082"/>
                </a:lnTo>
                <a:lnTo>
                  <a:pt x="292" y="1078"/>
                </a:lnTo>
                <a:lnTo>
                  <a:pt x="298" y="1072"/>
                </a:lnTo>
                <a:lnTo>
                  <a:pt x="304" y="1064"/>
                </a:lnTo>
                <a:lnTo>
                  <a:pt x="304" y="1064"/>
                </a:lnTo>
                <a:lnTo>
                  <a:pt x="307" y="1059"/>
                </a:lnTo>
                <a:lnTo>
                  <a:pt x="309" y="1052"/>
                </a:lnTo>
                <a:lnTo>
                  <a:pt x="313" y="1038"/>
                </a:lnTo>
                <a:lnTo>
                  <a:pt x="317" y="1021"/>
                </a:lnTo>
                <a:lnTo>
                  <a:pt x="320" y="1004"/>
                </a:lnTo>
                <a:lnTo>
                  <a:pt x="323" y="974"/>
                </a:lnTo>
                <a:lnTo>
                  <a:pt x="325" y="962"/>
                </a:lnTo>
                <a:lnTo>
                  <a:pt x="338" y="956"/>
                </a:lnTo>
                <a:lnTo>
                  <a:pt x="338" y="950"/>
                </a:lnTo>
                <a:lnTo>
                  <a:pt x="338" y="950"/>
                </a:lnTo>
                <a:lnTo>
                  <a:pt x="341" y="950"/>
                </a:lnTo>
                <a:lnTo>
                  <a:pt x="348" y="950"/>
                </a:lnTo>
                <a:lnTo>
                  <a:pt x="352" y="949"/>
                </a:lnTo>
                <a:lnTo>
                  <a:pt x="356" y="948"/>
                </a:lnTo>
                <a:lnTo>
                  <a:pt x="359" y="947"/>
                </a:lnTo>
                <a:lnTo>
                  <a:pt x="361" y="944"/>
                </a:lnTo>
                <a:lnTo>
                  <a:pt x="361" y="944"/>
                </a:lnTo>
                <a:lnTo>
                  <a:pt x="364" y="939"/>
                </a:lnTo>
                <a:lnTo>
                  <a:pt x="366" y="934"/>
                </a:lnTo>
                <a:lnTo>
                  <a:pt x="367" y="931"/>
                </a:lnTo>
                <a:lnTo>
                  <a:pt x="366" y="927"/>
                </a:lnTo>
                <a:lnTo>
                  <a:pt x="364" y="924"/>
                </a:lnTo>
                <a:lnTo>
                  <a:pt x="361" y="919"/>
                </a:lnTo>
                <a:lnTo>
                  <a:pt x="361" y="919"/>
                </a:lnTo>
                <a:lnTo>
                  <a:pt x="357" y="915"/>
                </a:lnTo>
                <a:lnTo>
                  <a:pt x="353" y="910"/>
                </a:lnTo>
                <a:lnTo>
                  <a:pt x="343" y="903"/>
                </a:lnTo>
                <a:lnTo>
                  <a:pt x="336" y="897"/>
                </a:lnTo>
                <a:lnTo>
                  <a:pt x="332" y="893"/>
                </a:lnTo>
                <a:lnTo>
                  <a:pt x="332" y="893"/>
                </a:lnTo>
                <a:lnTo>
                  <a:pt x="325" y="875"/>
                </a:lnTo>
                <a:lnTo>
                  <a:pt x="325" y="875"/>
                </a:lnTo>
                <a:lnTo>
                  <a:pt x="323" y="870"/>
                </a:lnTo>
                <a:lnTo>
                  <a:pt x="322" y="861"/>
                </a:lnTo>
                <a:lnTo>
                  <a:pt x="322" y="850"/>
                </a:lnTo>
                <a:lnTo>
                  <a:pt x="322" y="850"/>
                </a:lnTo>
                <a:lnTo>
                  <a:pt x="321" y="832"/>
                </a:lnTo>
                <a:lnTo>
                  <a:pt x="319" y="807"/>
                </a:lnTo>
                <a:lnTo>
                  <a:pt x="316" y="775"/>
                </a:lnTo>
                <a:lnTo>
                  <a:pt x="316" y="775"/>
                </a:lnTo>
                <a:lnTo>
                  <a:pt x="319" y="760"/>
                </a:lnTo>
                <a:lnTo>
                  <a:pt x="322" y="744"/>
                </a:lnTo>
                <a:lnTo>
                  <a:pt x="325" y="724"/>
                </a:lnTo>
                <a:lnTo>
                  <a:pt x="325" y="724"/>
                </a:lnTo>
                <a:lnTo>
                  <a:pt x="325" y="714"/>
                </a:lnTo>
                <a:lnTo>
                  <a:pt x="326" y="704"/>
                </a:lnTo>
                <a:lnTo>
                  <a:pt x="324" y="685"/>
                </a:lnTo>
                <a:lnTo>
                  <a:pt x="323" y="669"/>
                </a:lnTo>
                <a:lnTo>
                  <a:pt x="322" y="664"/>
                </a:lnTo>
                <a:lnTo>
                  <a:pt x="322" y="664"/>
                </a:lnTo>
                <a:lnTo>
                  <a:pt x="324" y="660"/>
                </a:lnTo>
                <a:lnTo>
                  <a:pt x="326" y="656"/>
                </a:lnTo>
                <a:lnTo>
                  <a:pt x="329" y="652"/>
                </a:lnTo>
                <a:lnTo>
                  <a:pt x="329" y="652"/>
                </a:lnTo>
                <a:lnTo>
                  <a:pt x="331" y="641"/>
                </a:lnTo>
                <a:lnTo>
                  <a:pt x="332" y="634"/>
                </a:lnTo>
                <a:lnTo>
                  <a:pt x="332" y="628"/>
                </a:lnTo>
                <a:lnTo>
                  <a:pt x="332" y="628"/>
                </a:lnTo>
                <a:lnTo>
                  <a:pt x="329" y="608"/>
                </a:lnTo>
                <a:lnTo>
                  <a:pt x="327" y="599"/>
                </a:lnTo>
                <a:lnTo>
                  <a:pt x="329" y="595"/>
                </a:lnTo>
                <a:lnTo>
                  <a:pt x="329" y="595"/>
                </a:lnTo>
                <a:lnTo>
                  <a:pt x="331" y="595"/>
                </a:lnTo>
                <a:lnTo>
                  <a:pt x="335" y="593"/>
                </a:lnTo>
                <a:lnTo>
                  <a:pt x="339" y="591"/>
                </a:lnTo>
                <a:lnTo>
                  <a:pt x="340" y="590"/>
                </a:lnTo>
                <a:lnTo>
                  <a:pt x="340" y="589"/>
                </a:lnTo>
                <a:lnTo>
                  <a:pt x="340" y="430"/>
                </a:lnTo>
                <a:lnTo>
                  <a:pt x="295" y="427"/>
                </a:lnTo>
                <a:lnTo>
                  <a:pt x="292" y="394"/>
                </a:lnTo>
                <a:lnTo>
                  <a:pt x="304" y="376"/>
                </a:lnTo>
                <a:lnTo>
                  <a:pt x="304" y="376"/>
                </a:lnTo>
                <a:lnTo>
                  <a:pt x="307" y="385"/>
                </a:lnTo>
                <a:lnTo>
                  <a:pt x="310" y="391"/>
                </a:lnTo>
                <a:lnTo>
                  <a:pt x="312" y="393"/>
                </a:lnTo>
                <a:lnTo>
                  <a:pt x="313" y="394"/>
                </a:lnTo>
                <a:lnTo>
                  <a:pt x="313" y="394"/>
                </a:lnTo>
                <a:lnTo>
                  <a:pt x="315" y="394"/>
                </a:lnTo>
                <a:lnTo>
                  <a:pt x="317" y="395"/>
                </a:lnTo>
                <a:lnTo>
                  <a:pt x="320" y="397"/>
                </a:lnTo>
                <a:lnTo>
                  <a:pt x="322" y="400"/>
                </a:lnTo>
                <a:lnTo>
                  <a:pt x="322" y="400"/>
                </a:lnTo>
                <a:lnTo>
                  <a:pt x="325" y="404"/>
                </a:lnTo>
                <a:lnTo>
                  <a:pt x="332" y="410"/>
                </a:lnTo>
                <a:lnTo>
                  <a:pt x="338" y="416"/>
                </a:lnTo>
                <a:lnTo>
                  <a:pt x="343" y="424"/>
                </a:lnTo>
                <a:lnTo>
                  <a:pt x="343" y="424"/>
                </a:lnTo>
                <a:lnTo>
                  <a:pt x="348" y="433"/>
                </a:lnTo>
                <a:lnTo>
                  <a:pt x="352" y="443"/>
                </a:lnTo>
                <a:lnTo>
                  <a:pt x="357" y="450"/>
                </a:lnTo>
                <a:lnTo>
                  <a:pt x="359" y="453"/>
                </a:lnTo>
                <a:lnTo>
                  <a:pt x="361" y="454"/>
                </a:lnTo>
                <a:lnTo>
                  <a:pt x="361" y="454"/>
                </a:lnTo>
                <a:lnTo>
                  <a:pt x="365" y="454"/>
                </a:lnTo>
                <a:lnTo>
                  <a:pt x="367" y="451"/>
                </a:lnTo>
                <a:lnTo>
                  <a:pt x="368" y="447"/>
                </a:lnTo>
                <a:lnTo>
                  <a:pt x="367" y="442"/>
                </a:lnTo>
                <a:lnTo>
                  <a:pt x="367" y="442"/>
                </a:lnTo>
                <a:lnTo>
                  <a:pt x="365" y="436"/>
                </a:lnTo>
                <a:lnTo>
                  <a:pt x="362" y="430"/>
                </a:lnTo>
                <a:lnTo>
                  <a:pt x="358" y="424"/>
                </a:lnTo>
                <a:lnTo>
                  <a:pt x="358" y="424"/>
                </a:lnTo>
                <a:lnTo>
                  <a:pt x="363" y="420"/>
                </a:lnTo>
                <a:lnTo>
                  <a:pt x="373" y="414"/>
                </a:lnTo>
                <a:lnTo>
                  <a:pt x="373" y="414"/>
                </a:lnTo>
                <a:lnTo>
                  <a:pt x="378" y="412"/>
                </a:lnTo>
                <a:lnTo>
                  <a:pt x="381" y="409"/>
                </a:lnTo>
                <a:lnTo>
                  <a:pt x="382" y="407"/>
                </a:lnTo>
                <a:lnTo>
                  <a:pt x="383" y="405"/>
                </a:lnTo>
                <a:lnTo>
                  <a:pt x="383" y="403"/>
                </a:lnTo>
                <a:lnTo>
                  <a:pt x="382" y="400"/>
                </a:lnTo>
                <a:lnTo>
                  <a:pt x="382" y="400"/>
                </a:lnTo>
                <a:lnTo>
                  <a:pt x="376" y="388"/>
                </a:lnTo>
                <a:lnTo>
                  <a:pt x="370" y="379"/>
                </a:lnTo>
                <a:lnTo>
                  <a:pt x="370" y="379"/>
                </a:lnTo>
                <a:lnTo>
                  <a:pt x="361" y="364"/>
                </a:lnTo>
                <a:lnTo>
                  <a:pt x="361" y="364"/>
                </a:lnTo>
                <a:lnTo>
                  <a:pt x="362" y="360"/>
                </a:lnTo>
                <a:lnTo>
                  <a:pt x="362" y="354"/>
                </a:lnTo>
                <a:lnTo>
                  <a:pt x="361" y="345"/>
                </a:lnTo>
                <a:lnTo>
                  <a:pt x="361" y="345"/>
                </a:lnTo>
                <a:lnTo>
                  <a:pt x="359" y="334"/>
                </a:lnTo>
                <a:lnTo>
                  <a:pt x="356" y="321"/>
                </a:lnTo>
                <a:lnTo>
                  <a:pt x="352" y="307"/>
                </a:lnTo>
                <a:lnTo>
                  <a:pt x="352" y="307"/>
                </a:lnTo>
                <a:lnTo>
                  <a:pt x="358" y="304"/>
                </a:lnTo>
                <a:lnTo>
                  <a:pt x="362" y="301"/>
                </a:lnTo>
                <a:lnTo>
                  <a:pt x="364" y="300"/>
                </a:lnTo>
                <a:lnTo>
                  <a:pt x="364" y="298"/>
                </a:lnTo>
                <a:lnTo>
                  <a:pt x="364" y="298"/>
                </a:lnTo>
                <a:lnTo>
                  <a:pt x="360" y="288"/>
                </a:lnTo>
                <a:lnTo>
                  <a:pt x="351" y="271"/>
                </a:lnTo>
                <a:lnTo>
                  <a:pt x="341" y="253"/>
                </a:lnTo>
                <a:lnTo>
                  <a:pt x="335" y="241"/>
                </a:lnTo>
                <a:lnTo>
                  <a:pt x="335" y="241"/>
                </a:lnTo>
                <a:lnTo>
                  <a:pt x="330" y="229"/>
                </a:lnTo>
                <a:lnTo>
                  <a:pt x="321" y="213"/>
                </a:lnTo>
                <a:lnTo>
                  <a:pt x="312" y="196"/>
                </a:lnTo>
                <a:lnTo>
                  <a:pt x="308" y="189"/>
                </a:lnTo>
                <a:lnTo>
                  <a:pt x="304" y="184"/>
                </a:lnTo>
                <a:lnTo>
                  <a:pt x="304" y="184"/>
                </a:lnTo>
                <a:lnTo>
                  <a:pt x="299" y="179"/>
                </a:lnTo>
                <a:lnTo>
                  <a:pt x="292" y="174"/>
                </a:lnTo>
                <a:lnTo>
                  <a:pt x="274" y="164"/>
                </a:lnTo>
                <a:lnTo>
                  <a:pt x="257" y="157"/>
                </a:lnTo>
                <a:lnTo>
                  <a:pt x="247" y="153"/>
                </a:lnTo>
                <a:lnTo>
                  <a:pt x="247" y="153"/>
                </a:lnTo>
                <a:lnTo>
                  <a:pt x="233" y="148"/>
                </a:lnTo>
                <a:lnTo>
                  <a:pt x="223" y="144"/>
                </a:lnTo>
                <a:lnTo>
                  <a:pt x="217" y="141"/>
                </a:lnTo>
                <a:lnTo>
                  <a:pt x="217" y="141"/>
                </a:lnTo>
                <a:lnTo>
                  <a:pt x="216" y="138"/>
                </a:lnTo>
                <a:lnTo>
                  <a:pt x="214" y="131"/>
                </a:lnTo>
                <a:lnTo>
                  <a:pt x="211" y="121"/>
                </a:lnTo>
                <a:lnTo>
                  <a:pt x="211" y="121"/>
                </a:lnTo>
                <a:lnTo>
                  <a:pt x="217" y="116"/>
                </a:lnTo>
                <a:lnTo>
                  <a:pt x="223" y="112"/>
                </a:lnTo>
                <a:lnTo>
                  <a:pt x="223" y="112"/>
                </a:lnTo>
                <a:lnTo>
                  <a:pt x="227" y="113"/>
                </a:lnTo>
                <a:lnTo>
                  <a:pt x="230" y="112"/>
                </a:lnTo>
                <a:lnTo>
                  <a:pt x="231" y="111"/>
                </a:lnTo>
                <a:lnTo>
                  <a:pt x="232" y="109"/>
                </a:lnTo>
                <a:lnTo>
                  <a:pt x="232" y="109"/>
                </a:lnTo>
                <a:lnTo>
                  <a:pt x="233" y="101"/>
                </a:lnTo>
                <a:lnTo>
                  <a:pt x="234" y="92"/>
                </a:lnTo>
                <a:lnTo>
                  <a:pt x="235" y="75"/>
                </a:lnTo>
                <a:lnTo>
                  <a:pt x="235" y="75"/>
                </a:lnTo>
                <a:lnTo>
                  <a:pt x="235" y="70"/>
                </a:lnTo>
                <a:lnTo>
                  <a:pt x="234" y="68"/>
                </a:lnTo>
                <a:lnTo>
                  <a:pt x="233" y="67"/>
                </a:lnTo>
                <a:lnTo>
                  <a:pt x="232" y="66"/>
                </a:lnTo>
                <a:lnTo>
                  <a:pt x="232" y="66"/>
                </a:lnTo>
                <a:lnTo>
                  <a:pt x="229" y="27"/>
                </a:lnTo>
                <a:lnTo>
                  <a:pt x="229" y="27"/>
                </a:lnTo>
                <a:lnTo>
                  <a:pt x="226" y="19"/>
                </a:lnTo>
                <a:lnTo>
                  <a:pt x="225" y="16"/>
                </a:lnTo>
                <a:lnTo>
                  <a:pt x="223" y="15"/>
                </a:lnTo>
                <a:lnTo>
                  <a:pt x="223" y="15"/>
                </a:lnTo>
                <a:lnTo>
                  <a:pt x="220" y="15"/>
                </a:lnTo>
                <a:lnTo>
                  <a:pt x="217" y="15"/>
                </a:lnTo>
                <a:lnTo>
                  <a:pt x="217" y="15"/>
                </a:lnTo>
                <a:lnTo>
                  <a:pt x="214" y="11"/>
                </a:lnTo>
                <a:lnTo>
                  <a:pt x="211" y="8"/>
                </a:lnTo>
                <a:lnTo>
                  <a:pt x="208" y="6"/>
                </a:lnTo>
                <a:lnTo>
                  <a:pt x="200" y="6"/>
                </a:lnTo>
                <a:close/>
                <a:moveTo>
                  <a:pt x="283" y="307"/>
                </a:moveTo>
                <a:lnTo>
                  <a:pt x="283" y="307"/>
                </a:lnTo>
                <a:lnTo>
                  <a:pt x="289" y="316"/>
                </a:lnTo>
                <a:lnTo>
                  <a:pt x="293" y="323"/>
                </a:lnTo>
                <a:lnTo>
                  <a:pt x="295" y="328"/>
                </a:lnTo>
                <a:lnTo>
                  <a:pt x="295" y="328"/>
                </a:lnTo>
                <a:lnTo>
                  <a:pt x="296" y="329"/>
                </a:lnTo>
                <a:lnTo>
                  <a:pt x="297" y="329"/>
                </a:lnTo>
                <a:lnTo>
                  <a:pt x="300" y="330"/>
                </a:lnTo>
                <a:lnTo>
                  <a:pt x="304" y="331"/>
                </a:lnTo>
                <a:lnTo>
                  <a:pt x="304" y="331"/>
                </a:lnTo>
                <a:lnTo>
                  <a:pt x="306" y="336"/>
                </a:lnTo>
                <a:lnTo>
                  <a:pt x="307" y="340"/>
                </a:lnTo>
                <a:lnTo>
                  <a:pt x="307" y="345"/>
                </a:lnTo>
                <a:lnTo>
                  <a:pt x="307" y="345"/>
                </a:lnTo>
                <a:lnTo>
                  <a:pt x="306" y="349"/>
                </a:lnTo>
                <a:lnTo>
                  <a:pt x="304" y="351"/>
                </a:lnTo>
                <a:lnTo>
                  <a:pt x="302" y="351"/>
                </a:lnTo>
                <a:lnTo>
                  <a:pt x="298" y="351"/>
                </a:lnTo>
                <a:lnTo>
                  <a:pt x="298" y="351"/>
                </a:lnTo>
                <a:lnTo>
                  <a:pt x="294" y="352"/>
                </a:lnTo>
                <a:lnTo>
                  <a:pt x="290" y="353"/>
                </a:lnTo>
                <a:lnTo>
                  <a:pt x="286" y="354"/>
                </a:lnTo>
                <a:lnTo>
                  <a:pt x="283" y="307"/>
                </a:lnTo>
                <a:close/>
                <a:moveTo>
                  <a:pt x="124" y="862"/>
                </a:moveTo>
                <a:lnTo>
                  <a:pt x="124" y="862"/>
                </a:lnTo>
                <a:lnTo>
                  <a:pt x="133" y="882"/>
                </a:lnTo>
                <a:lnTo>
                  <a:pt x="145" y="905"/>
                </a:lnTo>
                <a:lnTo>
                  <a:pt x="145" y="905"/>
                </a:lnTo>
                <a:lnTo>
                  <a:pt x="149" y="908"/>
                </a:lnTo>
                <a:lnTo>
                  <a:pt x="153" y="911"/>
                </a:lnTo>
                <a:lnTo>
                  <a:pt x="157" y="913"/>
                </a:lnTo>
                <a:lnTo>
                  <a:pt x="157" y="913"/>
                </a:lnTo>
                <a:lnTo>
                  <a:pt x="158" y="922"/>
                </a:lnTo>
                <a:lnTo>
                  <a:pt x="160" y="942"/>
                </a:lnTo>
                <a:lnTo>
                  <a:pt x="161" y="952"/>
                </a:lnTo>
                <a:lnTo>
                  <a:pt x="161" y="962"/>
                </a:lnTo>
                <a:lnTo>
                  <a:pt x="159" y="969"/>
                </a:lnTo>
                <a:lnTo>
                  <a:pt x="158" y="972"/>
                </a:lnTo>
                <a:lnTo>
                  <a:pt x="157" y="974"/>
                </a:lnTo>
                <a:lnTo>
                  <a:pt x="157" y="974"/>
                </a:lnTo>
                <a:lnTo>
                  <a:pt x="156" y="974"/>
                </a:lnTo>
                <a:lnTo>
                  <a:pt x="154" y="974"/>
                </a:lnTo>
                <a:lnTo>
                  <a:pt x="150" y="971"/>
                </a:lnTo>
                <a:lnTo>
                  <a:pt x="147" y="966"/>
                </a:lnTo>
                <a:lnTo>
                  <a:pt x="143" y="958"/>
                </a:lnTo>
                <a:lnTo>
                  <a:pt x="140" y="949"/>
                </a:lnTo>
                <a:lnTo>
                  <a:pt x="137" y="939"/>
                </a:lnTo>
                <a:lnTo>
                  <a:pt x="132" y="919"/>
                </a:lnTo>
                <a:lnTo>
                  <a:pt x="132" y="919"/>
                </a:lnTo>
                <a:lnTo>
                  <a:pt x="127" y="883"/>
                </a:lnTo>
                <a:lnTo>
                  <a:pt x="124" y="862"/>
                </a:lnTo>
                <a:lnTo>
                  <a:pt x="124" y="862"/>
                </a:lnTo>
                <a:close/>
                <a:moveTo>
                  <a:pt x="238" y="875"/>
                </a:moveTo>
                <a:lnTo>
                  <a:pt x="238" y="875"/>
                </a:lnTo>
                <a:lnTo>
                  <a:pt x="246" y="892"/>
                </a:lnTo>
                <a:lnTo>
                  <a:pt x="256" y="913"/>
                </a:lnTo>
                <a:lnTo>
                  <a:pt x="256" y="913"/>
                </a:lnTo>
                <a:lnTo>
                  <a:pt x="257" y="918"/>
                </a:lnTo>
                <a:lnTo>
                  <a:pt x="259" y="919"/>
                </a:lnTo>
                <a:lnTo>
                  <a:pt x="259" y="919"/>
                </a:lnTo>
                <a:lnTo>
                  <a:pt x="260" y="921"/>
                </a:lnTo>
                <a:lnTo>
                  <a:pt x="260" y="925"/>
                </a:lnTo>
                <a:lnTo>
                  <a:pt x="261" y="929"/>
                </a:lnTo>
                <a:lnTo>
                  <a:pt x="262" y="932"/>
                </a:lnTo>
                <a:lnTo>
                  <a:pt x="262" y="932"/>
                </a:lnTo>
                <a:lnTo>
                  <a:pt x="262" y="935"/>
                </a:lnTo>
                <a:lnTo>
                  <a:pt x="263" y="941"/>
                </a:lnTo>
                <a:lnTo>
                  <a:pt x="265" y="946"/>
                </a:lnTo>
                <a:lnTo>
                  <a:pt x="266" y="950"/>
                </a:lnTo>
                <a:lnTo>
                  <a:pt x="266" y="950"/>
                </a:lnTo>
                <a:lnTo>
                  <a:pt x="268" y="952"/>
                </a:lnTo>
                <a:lnTo>
                  <a:pt x="272" y="953"/>
                </a:lnTo>
                <a:lnTo>
                  <a:pt x="277" y="953"/>
                </a:lnTo>
                <a:lnTo>
                  <a:pt x="277" y="953"/>
                </a:lnTo>
                <a:lnTo>
                  <a:pt x="279" y="952"/>
                </a:lnTo>
                <a:lnTo>
                  <a:pt x="283" y="950"/>
                </a:lnTo>
                <a:lnTo>
                  <a:pt x="283" y="950"/>
                </a:lnTo>
                <a:lnTo>
                  <a:pt x="286" y="949"/>
                </a:lnTo>
                <a:lnTo>
                  <a:pt x="290" y="949"/>
                </a:lnTo>
                <a:lnTo>
                  <a:pt x="295" y="950"/>
                </a:lnTo>
                <a:lnTo>
                  <a:pt x="295" y="950"/>
                </a:lnTo>
                <a:lnTo>
                  <a:pt x="294" y="964"/>
                </a:lnTo>
                <a:lnTo>
                  <a:pt x="291" y="997"/>
                </a:lnTo>
                <a:lnTo>
                  <a:pt x="288" y="1013"/>
                </a:lnTo>
                <a:lnTo>
                  <a:pt x="285" y="1027"/>
                </a:lnTo>
                <a:lnTo>
                  <a:pt x="282" y="1033"/>
                </a:lnTo>
                <a:lnTo>
                  <a:pt x="280" y="1037"/>
                </a:lnTo>
                <a:lnTo>
                  <a:pt x="277" y="1039"/>
                </a:lnTo>
                <a:lnTo>
                  <a:pt x="274" y="1040"/>
                </a:lnTo>
                <a:lnTo>
                  <a:pt x="274" y="1040"/>
                </a:lnTo>
                <a:lnTo>
                  <a:pt x="273" y="1039"/>
                </a:lnTo>
                <a:lnTo>
                  <a:pt x="271" y="1037"/>
                </a:lnTo>
                <a:lnTo>
                  <a:pt x="268" y="1032"/>
                </a:lnTo>
                <a:lnTo>
                  <a:pt x="265" y="1023"/>
                </a:lnTo>
                <a:lnTo>
                  <a:pt x="261" y="1013"/>
                </a:lnTo>
                <a:lnTo>
                  <a:pt x="255" y="986"/>
                </a:lnTo>
                <a:lnTo>
                  <a:pt x="250" y="956"/>
                </a:lnTo>
                <a:lnTo>
                  <a:pt x="241" y="900"/>
                </a:lnTo>
                <a:lnTo>
                  <a:pt x="238" y="875"/>
                </a:lnTo>
                <a:lnTo>
                  <a:pt x="238" y="875"/>
                </a:lnTo>
                <a:close/>
                <a:moveTo>
                  <a:pt x="175" y="620"/>
                </a:moveTo>
                <a:lnTo>
                  <a:pt x="181" y="631"/>
                </a:lnTo>
                <a:lnTo>
                  <a:pt x="178" y="664"/>
                </a:lnTo>
                <a:lnTo>
                  <a:pt x="166" y="661"/>
                </a:lnTo>
                <a:lnTo>
                  <a:pt x="160" y="640"/>
                </a:lnTo>
                <a:lnTo>
                  <a:pt x="166" y="628"/>
                </a:lnTo>
                <a:lnTo>
                  <a:pt x="175" y="620"/>
                </a:lnTo>
                <a:close/>
                <a:moveTo>
                  <a:pt x="178" y="767"/>
                </a:moveTo>
                <a:lnTo>
                  <a:pt x="184" y="769"/>
                </a:lnTo>
                <a:lnTo>
                  <a:pt x="193" y="769"/>
                </a:lnTo>
                <a:lnTo>
                  <a:pt x="190" y="827"/>
                </a:lnTo>
                <a:lnTo>
                  <a:pt x="181" y="824"/>
                </a:lnTo>
                <a:lnTo>
                  <a:pt x="178" y="767"/>
                </a:lnTo>
                <a:close/>
                <a:moveTo>
                  <a:pt x="175" y="706"/>
                </a:moveTo>
                <a:lnTo>
                  <a:pt x="175" y="706"/>
                </a:lnTo>
                <a:lnTo>
                  <a:pt x="180" y="707"/>
                </a:lnTo>
                <a:lnTo>
                  <a:pt x="184" y="708"/>
                </a:lnTo>
                <a:lnTo>
                  <a:pt x="187" y="709"/>
                </a:lnTo>
                <a:lnTo>
                  <a:pt x="187" y="709"/>
                </a:lnTo>
                <a:lnTo>
                  <a:pt x="187" y="711"/>
                </a:lnTo>
                <a:lnTo>
                  <a:pt x="187" y="714"/>
                </a:lnTo>
                <a:lnTo>
                  <a:pt x="186" y="721"/>
                </a:lnTo>
                <a:lnTo>
                  <a:pt x="184" y="733"/>
                </a:lnTo>
                <a:lnTo>
                  <a:pt x="184" y="733"/>
                </a:lnTo>
                <a:lnTo>
                  <a:pt x="181" y="752"/>
                </a:lnTo>
                <a:lnTo>
                  <a:pt x="172" y="755"/>
                </a:lnTo>
                <a:lnTo>
                  <a:pt x="175" y="733"/>
                </a:lnTo>
                <a:lnTo>
                  <a:pt x="175" y="706"/>
                </a:lnTo>
                <a:close/>
                <a:moveTo>
                  <a:pt x="94" y="775"/>
                </a:moveTo>
                <a:lnTo>
                  <a:pt x="94" y="796"/>
                </a:lnTo>
                <a:lnTo>
                  <a:pt x="66" y="796"/>
                </a:lnTo>
                <a:lnTo>
                  <a:pt x="66" y="796"/>
                </a:lnTo>
                <a:lnTo>
                  <a:pt x="85" y="787"/>
                </a:lnTo>
                <a:lnTo>
                  <a:pt x="85" y="787"/>
                </a:lnTo>
                <a:lnTo>
                  <a:pt x="87" y="785"/>
                </a:lnTo>
                <a:lnTo>
                  <a:pt x="90" y="781"/>
                </a:lnTo>
                <a:lnTo>
                  <a:pt x="94" y="775"/>
                </a:lnTo>
                <a:lnTo>
                  <a:pt x="94" y="775"/>
                </a:lnTo>
                <a:close/>
                <a:moveTo>
                  <a:pt x="259" y="793"/>
                </a:moveTo>
                <a:lnTo>
                  <a:pt x="271" y="784"/>
                </a:lnTo>
                <a:lnTo>
                  <a:pt x="271" y="799"/>
                </a:lnTo>
                <a:lnTo>
                  <a:pt x="271" y="812"/>
                </a:lnTo>
                <a:lnTo>
                  <a:pt x="277" y="821"/>
                </a:lnTo>
                <a:lnTo>
                  <a:pt x="283" y="836"/>
                </a:lnTo>
                <a:lnTo>
                  <a:pt x="259" y="836"/>
                </a:lnTo>
                <a:lnTo>
                  <a:pt x="259" y="793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1C1EA1E7-BBAE-4E39-B45B-AEA260372EFE}"/>
              </a:ext>
            </a:extLst>
          </p:cNvPr>
          <p:cNvSpPr>
            <a:spLocks noEditPoints="1"/>
          </p:cNvSpPr>
          <p:nvPr/>
        </p:nvSpPr>
        <p:spPr bwMode="auto">
          <a:xfrm>
            <a:off x="4675264" y="4687882"/>
            <a:ext cx="608013" cy="1604013"/>
          </a:xfrm>
          <a:custGeom>
            <a:avLst/>
            <a:gdLst>
              <a:gd name="T0" fmla="*/ 127 w 362"/>
              <a:gd name="T1" fmla="*/ 2 h 955"/>
              <a:gd name="T2" fmla="*/ 103 w 362"/>
              <a:gd name="T3" fmla="*/ 17 h 955"/>
              <a:gd name="T4" fmla="*/ 88 w 362"/>
              <a:gd name="T5" fmla="*/ 47 h 955"/>
              <a:gd name="T6" fmla="*/ 52 w 362"/>
              <a:gd name="T7" fmla="*/ 98 h 955"/>
              <a:gd name="T8" fmla="*/ 46 w 362"/>
              <a:gd name="T9" fmla="*/ 116 h 955"/>
              <a:gd name="T10" fmla="*/ 26 w 362"/>
              <a:gd name="T11" fmla="*/ 174 h 955"/>
              <a:gd name="T12" fmla="*/ 6 w 362"/>
              <a:gd name="T13" fmla="*/ 268 h 955"/>
              <a:gd name="T14" fmla="*/ 5 w 362"/>
              <a:gd name="T15" fmla="*/ 300 h 955"/>
              <a:gd name="T16" fmla="*/ 14 w 362"/>
              <a:gd name="T17" fmla="*/ 314 h 955"/>
              <a:gd name="T18" fmla="*/ 24 w 362"/>
              <a:gd name="T19" fmla="*/ 321 h 955"/>
              <a:gd name="T20" fmla="*/ 16 w 362"/>
              <a:gd name="T21" fmla="*/ 357 h 955"/>
              <a:gd name="T22" fmla="*/ 4 w 362"/>
              <a:gd name="T23" fmla="*/ 480 h 955"/>
              <a:gd name="T24" fmla="*/ 24 w 362"/>
              <a:gd name="T25" fmla="*/ 516 h 955"/>
              <a:gd name="T26" fmla="*/ 43 w 362"/>
              <a:gd name="T27" fmla="*/ 582 h 955"/>
              <a:gd name="T28" fmla="*/ 39 w 362"/>
              <a:gd name="T29" fmla="*/ 618 h 955"/>
              <a:gd name="T30" fmla="*/ 45 w 362"/>
              <a:gd name="T31" fmla="*/ 668 h 955"/>
              <a:gd name="T32" fmla="*/ 61 w 362"/>
              <a:gd name="T33" fmla="*/ 691 h 955"/>
              <a:gd name="T34" fmla="*/ 38 w 362"/>
              <a:gd name="T35" fmla="*/ 704 h 955"/>
              <a:gd name="T36" fmla="*/ 41 w 362"/>
              <a:gd name="T37" fmla="*/ 717 h 955"/>
              <a:gd name="T38" fmla="*/ 49 w 362"/>
              <a:gd name="T39" fmla="*/ 739 h 955"/>
              <a:gd name="T40" fmla="*/ 67 w 362"/>
              <a:gd name="T41" fmla="*/ 826 h 955"/>
              <a:gd name="T42" fmla="*/ 101 w 362"/>
              <a:gd name="T43" fmla="*/ 877 h 955"/>
              <a:gd name="T44" fmla="*/ 126 w 362"/>
              <a:gd name="T45" fmla="*/ 864 h 955"/>
              <a:gd name="T46" fmla="*/ 201 w 362"/>
              <a:gd name="T47" fmla="*/ 836 h 955"/>
              <a:gd name="T48" fmla="*/ 248 w 362"/>
              <a:gd name="T49" fmla="*/ 949 h 955"/>
              <a:gd name="T50" fmla="*/ 273 w 362"/>
              <a:gd name="T51" fmla="*/ 951 h 955"/>
              <a:gd name="T52" fmla="*/ 306 w 362"/>
              <a:gd name="T53" fmla="*/ 833 h 955"/>
              <a:gd name="T54" fmla="*/ 306 w 362"/>
              <a:gd name="T55" fmla="*/ 664 h 955"/>
              <a:gd name="T56" fmla="*/ 272 w 362"/>
              <a:gd name="T57" fmla="*/ 570 h 955"/>
              <a:gd name="T58" fmla="*/ 290 w 362"/>
              <a:gd name="T59" fmla="*/ 531 h 955"/>
              <a:gd name="T60" fmla="*/ 348 w 362"/>
              <a:gd name="T61" fmla="*/ 512 h 955"/>
              <a:gd name="T62" fmla="*/ 344 w 362"/>
              <a:gd name="T63" fmla="*/ 351 h 955"/>
              <a:gd name="T64" fmla="*/ 359 w 362"/>
              <a:gd name="T65" fmla="*/ 338 h 955"/>
              <a:gd name="T66" fmla="*/ 361 w 362"/>
              <a:gd name="T67" fmla="*/ 320 h 955"/>
              <a:gd name="T68" fmla="*/ 334 w 362"/>
              <a:gd name="T69" fmla="*/ 294 h 955"/>
              <a:gd name="T70" fmla="*/ 325 w 362"/>
              <a:gd name="T71" fmla="*/ 288 h 955"/>
              <a:gd name="T72" fmla="*/ 320 w 362"/>
              <a:gd name="T73" fmla="*/ 270 h 955"/>
              <a:gd name="T74" fmla="*/ 287 w 362"/>
              <a:gd name="T75" fmla="*/ 227 h 955"/>
              <a:gd name="T76" fmla="*/ 239 w 362"/>
              <a:gd name="T77" fmla="*/ 120 h 955"/>
              <a:gd name="T78" fmla="*/ 205 w 362"/>
              <a:gd name="T79" fmla="*/ 92 h 955"/>
              <a:gd name="T80" fmla="*/ 199 w 362"/>
              <a:gd name="T81" fmla="*/ 57 h 955"/>
              <a:gd name="T82" fmla="*/ 183 w 362"/>
              <a:gd name="T83" fmla="*/ 7 h 955"/>
              <a:gd name="T84" fmla="*/ 252 w 362"/>
              <a:gd name="T85" fmla="*/ 282 h 955"/>
              <a:gd name="T86" fmla="*/ 259 w 362"/>
              <a:gd name="T87" fmla="*/ 345 h 955"/>
              <a:gd name="T88" fmla="*/ 298 w 362"/>
              <a:gd name="T89" fmla="*/ 327 h 955"/>
              <a:gd name="T90" fmla="*/ 324 w 362"/>
              <a:gd name="T91" fmla="*/ 337 h 955"/>
              <a:gd name="T92" fmla="*/ 332 w 362"/>
              <a:gd name="T93" fmla="*/ 329 h 955"/>
              <a:gd name="T94" fmla="*/ 334 w 362"/>
              <a:gd name="T95" fmla="*/ 339 h 955"/>
              <a:gd name="T96" fmla="*/ 296 w 362"/>
              <a:gd name="T97" fmla="*/ 327 h 955"/>
              <a:gd name="T98" fmla="*/ 110 w 362"/>
              <a:gd name="T99" fmla="*/ 798 h 955"/>
              <a:gd name="T100" fmla="*/ 113 w 362"/>
              <a:gd name="T101" fmla="*/ 835 h 955"/>
              <a:gd name="T102" fmla="*/ 95 w 362"/>
              <a:gd name="T103" fmla="*/ 835 h 955"/>
              <a:gd name="T104" fmla="*/ 79 w 362"/>
              <a:gd name="T105" fmla="*/ 735 h 955"/>
              <a:gd name="T106" fmla="*/ 242 w 362"/>
              <a:gd name="T107" fmla="*/ 841 h 955"/>
              <a:gd name="T108" fmla="*/ 271 w 362"/>
              <a:gd name="T109" fmla="*/ 855 h 955"/>
              <a:gd name="T110" fmla="*/ 266 w 362"/>
              <a:gd name="T111" fmla="*/ 912 h 955"/>
              <a:gd name="T112" fmla="*/ 246 w 362"/>
              <a:gd name="T113" fmla="*/ 910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2" h="955">
                <a:moveTo>
                  <a:pt x="167" y="5"/>
                </a:moveTo>
                <a:lnTo>
                  <a:pt x="167" y="5"/>
                </a:lnTo>
                <a:lnTo>
                  <a:pt x="159" y="2"/>
                </a:lnTo>
                <a:lnTo>
                  <a:pt x="153" y="0"/>
                </a:lnTo>
                <a:lnTo>
                  <a:pt x="145" y="0"/>
                </a:lnTo>
                <a:lnTo>
                  <a:pt x="145" y="0"/>
                </a:lnTo>
                <a:lnTo>
                  <a:pt x="134" y="0"/>
                </a:lnTo>
                <a:lnTo>
                  <a:pt x="127" y="2"/>
                </a:lnTo>
                <a:lnTo>
                  <a:pt x="127" y="2"/>
                </a:lnTo>
                <a:lnTo>
                  <a:pt x="126" y="3"/>
                </a:lnTo>
                <a:lnTo>
                  <a:pt x="124" y="3"/>
                </a:lnTo>
                <a:lnTo>
                  <a:pt x="122" y="3"/>
                </a:lnTo>
                <a:lnTo>
                  <a:pt x="118" y="5"/>
                </a:lnTo>
                <a:lnTo>
                  <a:pt x="118" y="5"/>
                </a:lnTo>
                <a:lnTo>
                  <a:pt x="108" y="13"/>
                </a:lnTo>
                <a:lnTo>
                  <a:pt x="103" y="17"/>
                </a:lnTo>
                <a:lnTo>
                  <a:pt x="101" y="20"/>
                </a:lnTo>
                <a:lnTo>
                  <a:pt x="101" y="20"/>
                </a:lnTo>
                <a:lnTo>
                  <a:pt x="97" y="27"/>
                </a:lnTo>
                <a:lnTo>
                  <a:pt x="92" y="35"/>
                </a:lnTo>
                <a:lnTo>
                  <a:pt x="92" y="35"/>
                </a:lnTo>
                <a:lnTo>
                  <a:pt x="90" y="40"/>
                </a:lnTo>
                <a:lnTo>
                  <a:pt x="89" y="43"/>
                </a:lnTo>
                <a:lnTo>
                  <a:pt x="88" y="47"/>
                </a:lnTo>
                <a:lnTo>
                  <a:pt x="86" y="51"/>
                </a:lnTo>
                <a:lnTo>
                  <a:pt x="86" y="51"/>
                </a:lnTo>
                <a:lnTo>
                  <a:pt x="75" y="67"/>
                </a:lnTo>
                <a:lnTo>
                  <a:pt x="69" y="76"/>
                </a:lnTo>
                <a:lnTo>
                  <a:pt x="64" y="83"/>
                </a:lnTo>
                <a:lnTo>
                  <a:pt x="64" y="83"/>
                </a:lnTo>
                <a:lnTo>
                  <a:pt x="58" y="92"/>
                </a:lnTo>
                <a:lnTo>
                  <a:pt x="52" y="98"/>
                </a:lnTo>
                <a:lnTo>
                  <a:pt x="52" y="98"/>
                </a:lnTo>
                <a:lnTo>
                  <a:pt x="50" y="100"/>
                </a:lnTo>
                <a:lnTo>
                  <a:pt x="49" y="100"/>
                </a:lnTo>
                <a:lnTo>
                  <a:pt x="48" y="103"/>
                </a:lnTo>
                <a:lnTo>
                  <a:pt x="46" y="108"/>
                </a:lnTo>
                <a:lnTo>
                  <a:pt x="46" y="108"/>
                </a:lnTo>
                <a:lnTo>
                  <a:pt x="46" y="112"/>
                </a:lnTo>
                <a:lnTo>
                  <a:pt x="46" y="116"/>
                </a:lnTo>
                <a:lnTo>
                  <a:pt x="49" y="123"/>
                </a:lnTo>
                <a:lnTo>
                  <a:pt x="52" y="132"/>
                </a:lnTo>
                <a:lnTo>
                  <a:pt x="52" y="132"/>
                </a:lnTo>
                <a:lnTo>
                  <a:pt x="49" y="135"/>
                </a:lnTo>
                <a:lnTo>
                  <a:pt x="42" y="145"/>
                </a:lnTo>
                <a:lnTo>
                  <a:pt x="33" y="158"/>
                </a:lnTo>
                <a:lnTo>
                  <a:pt x="29" y="166"/>
                </a:lnTo>
                <a:lnTo>
                  <a:pt x="26" y="174"/>
                </a:lnTo>
                <a:lnTo>
                  <a:pt x="26" y="174"/>
                </a:lnTo>
                <a:lnTo>
                  <a:pt x="23" y="183"/>
                </a:lnTo>
                <a:lnTo>
                  <a:pt x="20" y="193"/>
                </a:lnTo>
                <a:lnTo>
                  <a:pt x="16" y="216"/>
                </a:lnTo>
                <a:lnTo>
                  <a:pt x="13" y="238"/>
                </a:lnTo>
                <a:lnTo>
                  <a:pt x="10" y="252"/>
                </a:lnTo>
                <a:lnTo>
                  <a:pt x="10" y="252"/>
                </a:lnTo>
                <a:lnTo>
                  <a:pt x="6" y="268"/>
                </a:lnTo>
                <a:lnTo>
                  <a:pt x="4" y="279"/>
                </a:lnTo>
                <a:lnTo>
                  <a:pt x="4" y="279"/>
                </a:lnTo>
                <a:lnTo>
                  <a:pt x="3" y="281"/>
                </a:lnTo>
                <a:lnTo>
                  <a:pt x="1" y="284"/>
                </a:lnTo>
                <a:lnTo>
                  <a:pt x="0" y="287"/>
                </a:lnTo>
                <a:lnTo>
                  <a:pt x="1" y="290"/>
                </a:lnTo>
                <a:lnTo>
                  <a:pt x="1" y="290"/>
                </a:lnTo>
                <a:lnTo>
                  <a:pt x="5" y="300"/>
                </a:lnTo>
                <a:lnTo>
                  <a:pt x="7" y="303"/>
                </a:lnTo>
                <a:lnTo>
                  <a:pt x="7" y="303"/>
                </a:lnTo>
                <a:lnTo>
                  <a:pt x="8" y="303"/>
                </a:lnTo>
                <a:lnTo>
                  <a:pt x="8" y="303"/>
                </a:lnTo>
                <a:lnTo>
                  <a:pt x="10" y="306"/>
                </a:lnTo>
                <a:lnTo>
                  <a:pt x="10" y="306"/>
                </a:lnTo>
                <a:lnTo>
                  <a:pt x="13" y="312"/>
                </a:lnTo>
                <a:lnTo>
                  <a:pt x="14" y="314"/>
                </a:lnTo>
                <a:lnTo>
                  <a:pt x="16" y="315"/>
                </a:lnTo>
                <a:lnTo>
                  <a:pt x="16" y="315"/>
                </a:lnTo>
                <a:lnTo>
                  <a:pt x="20" y="317"/>
                </a:lnTo>
                <a:lnTo>
                  <a:pt x="23" y="317"/>
                </a:lnTo>
                <a:lnTo>
                  <a:pt x="23" y="318"/>
                </a:lnTo>
                <a:lnTo>
                  <a:pt x="23" y="318"/>
                </a:lnTo>
                <a:lnTo>
                  <a:pt x="23" y="319"/>
                </a:lnTo>
                <a:lnTo>
                  <a:pt x="24" y="321"/>
                </a:lnTo>
                <a:lnTo>
                  <a:pt x="26" y="324"/>
                </a:lnTo>
                <a:lnTo>
                  <a:pt x="26" y="324"/>
                </a:lnTo>
                <a:lnTo>
                  <a:pt x="26" y="328"/>
                </a:lnTo>
                <a:lnTo>
                  <a:pt x="24" y="336"/>
                </a:lnTo>
                <a:lnTo>
                  <a:pt x="22" y="347"/>
                </a:lnTo>
                <a:lnTo>
                  <a:pt x="18" y="352"/>
                </a:lnTo>
                <a:lnTo>
                  <a:pt x="16" y="357"/>
                </a:lnTo>
                <a:lnTo>
                  <a:pt x="16" y="357"/>
                </a:lnTo>
                <a:lnTo>
                  <a:pt x="15" y="361"/>
                </a:lnTo>
                <a:lnTo>
                  <a:pt x="13" y="366"/>
                </a:lnTo>
                <a:lnTo>
                  <a:pt x="11" y="381"/>
                </a:lnTo>
                <a:lnTo>
                  <a:pt x="8" y="400"/>
                </a:lnTo>
                <a:lnTo>
                  <a:pt x="6" y="422"/>
                </a:lnTo>
                <a:lnTo>
                  <a:pt x="4" y="460"/>
                </a:lnTo>
                <a:lnTo>
                  <a:pt x="3" y="474"/>
                </a:lnTo>
                <a:lnTo>
                  <a:pt x="4" y="480"/>
                </a:lnTo>
                <a:lnTo>
                  <a:pt x="4" y="480"/>
                </a:lnTo>
                <a:lnTo>
                  <a:pt x="8" y="487"/>
                </a:lnTo>
                <a:lnTo>
                  <a:pt x="10" y="490"/>
                </a:lnTo>
                <a:lnTo>
                  <a:pt x="10" y="490"/>
                </a:lnTo>
                <a:lnTo>
                  <a:pt x="15" y="494"/>
                </a:lnTo>
                <a:lnTo>
                  <a:pt x="19" y="498"/>
                </a:lnTo>
                <a:lnTo>
                  <a:pt x="19" y="498"/>
                </a:lnTo>
                <a:lnTo>
                  <a:pt x="24" y="516"/>
                </a:lnTo>
                <a:lnTo>
                  <a:pt x="28" y="530"/>
                </a:lnTo>
                <a:lnTo>
                  <a:pt x="32" y="543"/>
                </a:lnTo>
                <a:lnTo>
                  <a:pt x="32" y="543"/>
                </a:lnTo>
                <a:lnTo>
                  <a:pt x="36" y="554"/>
                </a:lnTo>
                <a:lnTo>
                  <a:pt x="41" y="564"/>
                </a:lnTo>
                <a:lnTo>
                  <a:pt x="46" y="573"/>
                </a:lnTo>
                <a:lnTo>
                  <a:pt x="46" y="573"/>
                </a:lnTo>
                <a:lnTo>
                  <a:pt x="43" y="582"/>
                </a:lnTo>
                <a:lnTo>
                  <a:pt x="41" y="588"/>
                </a:lnTo>
                <a:lnTo>
                  <a:pt x="41" y="591"/>
                </a:lnTo>
                <a:lnTo>
                  <a:pt x="41" y="591"/>
                </a:lnTo>
                <a:lnTo>
                  <a:pt x="43" y="596"/>
                </a:lnTo>
                <a:lnTo>
                  <a:pt x="44" y="599"/>
                </a:lnTo>
                <a:lnTo>
                  <a:pt x="44" y="603"/>
                </a:lnTo>
                <a:lnTo>
                  <a:pt x="44" y="603"/>
                </a:lnTo>
                <a:lnTo>
                  <a:pt x="39" y="618"/>
                </a:lnTo>
                <a:lnTo>
                  <a:pt x="37" y="629"/>
                </a:lnTo>
                <a:lnTo>
                  <a:pt x="35" y="639"/>
                </a:lnTo>
                <a:lnTo>
                  <a:pt x="35" y="639"/>
                </a:lnTo>
                <a:lnTo>
                  <a:pt x="35" y="645"/>
                </a:lnTo>
                <a:lnTo>
                  <a:pt x="35" y="650"/>
                </a:lnTo>
                <a:lnTo>
                  <a:pt x="37" y="656"/>
                </a:lnTo>
                <a:lnTo>
                  <a:pt x="39" y="660"/>
                </a:lnTo>
                <a:lnTo>
                  <a:pt x="45" y="668"/>
                </a:lnTo>
                <a:lnTo>
                  <a:pt x="47" y="671"/>
                </a:lnTo>
                <a:lnTo>
                  <a:pt x="49" y="672"/>
                </a:lnTo>
                <a:lnTo>
                  <a:pt x="49" y="672"/>
                </a:lnTo>
                <a:lnTo>
                  <a:pt x="57" y="675"/>
                </a:lnTo>
                <a:lnTo>
                  <a:pt x="61" y="676"/>
                </a:lnTo>
                <a:lnTo>
                  <a:pt x="61" y="676"/>
                </a:lnTo>
                <a:lnTo>
                  <a:pt x="61" y="683"/>
                </a:lnTo>
                <a:lnTo>
                  <a:pt x="61" y="691"/>
                </a:lnTo>
                <a:lnTo>
                  <a:pt x="61" y="691"/>
                </a:lnTo>
                <a:lnTo>
                  <a:pt x="50" y="691"/>
                </a:lnTo>
                <a:lnTo>
                  <a:pt x="38" y="691"/>
                </a:lnTo>
                <a:lnTo>
                  <a:pt x="38" y="691"/>
                </a:lnTo>
                <a:lnTo>
                  <a:pt x="37" y="693"/>
                </a:lnTo>
                <a:lnTo>
                  <a:pt x="38" y="700"/>
                </a:lnTo>
                <a:lnTo>
                  <a:pt x="38" y="700"/>
                </a:lnTo>
                <a:lnTo>
                  <a:pt x="38" y="704"/>
                </a:lnTo>
                <a:lnTo>
                  <a:pt x="39" y="707"/>
                </a:lnTo>
                <a:lnTo>
                  <a:pt x="41" y="708"/>
                </a:lnTo>
                <a:lnTo>
                  <a:pt x="49" y="708"/>
                </a:lnTo>
                <a:lnTo>
                  <a:pt x="49" y="708"/>
                </a:lnTo>
                <a:lnTo>
                  <a:pt x="45" y="712"/>
                </a:lnTo>
                <a:lnTo>
                  <a:pt x="42" y="714"/>
                </a:lnTo>
                <a:lnTo>
                  <a:pt x="41" y="717"/>
                </a:lnTo>
                <a:lnTo>
                  <a:pt x="41" y="717"/>
                </a:lnTo>
                <a:lnTo>
                  <a:pt x="39" y="728"/>
                </a:lnTo>
                <a:lnTo>
                  <a:pt x="39" y="734"/>
                </a:lnTo>
                <a:lnTo>
                  <a:pt x="41" y="739"/>
                </a:lnTo>
                <a:lnTo>
                  <a:pt x="41" y="739"/>
                </a:lnTo>
                <a:lnTo>
                  <a:pt x="43" y="740"/>
                </a:lnTo>
                <a:lnTo>
                  <a:pt x="46" y="740"/>
                </a:lnTo>
                <a:lnTo>
                  <a:pt x="49" y="740"/>
                </a:lnTo>
                <a:lnTo>
                  <a:pt x="49" y="739"/>
                </a:lnTo>
                <a:lnTo>
                  <a:pt x="49" y="739"/>
                </a:lnTo>
                <a:lnTo>
                  <a:pt x="52" y="739"/>
                </a:lnTo>
                <a:lnTo>
                  <a:pt x="55" y="739"/>
                </a:lnTo>
                <a:lnTo>
                  <a:pt x="55" y="739"/>
                </a:lnTo>
                <a:lnTo>
                  <a:pt x="59" y="772"/>
                </a:lnTo>
                <a:lnTo>
                  <a:pt x="63" y="802"/>
                </a:lnTo>
                <a:lnTo>
                  <a:pt x="65" y="815"/>
                </a:lnTo>
                <a:lnTo>
                  <a:pt x="67" y="826"/>
                </a:lnTo>
                <a:lnTo>
                  <a:pt x="67" y="826"/>
                </a:lnTo>
                <a:lnTo>
                  <a:pt x="70" y="836"/>
                </a:lnTo>
                <a:lnTo>
                  <a:pt x="74" y="846"/>
                </a:lnTo>
                <a:lnTo>
                  <a:pt x="78" y="855"/>
                </a:lnTo>
                <a:lnTo>
                  <a:pt x="84" y="864"/>
                </a:lnTo>
                <a:lnTo>
                  <a:pt x="91" y="871"/>
                </a:lnTo>
                <a:lnTo>
                  <a:pt x="97" y="876"/>
                </a:lnTo>
                <a:lnTo>
                  <a:pt x="101" y="877"/>
                </a:lnTo>
                <a:lnTo>
                  <a:pt x="105" y="878"/>
                </a:lnTo>
                <a:lnTo>
                  <a:pt x="109" y="878"/>
                </a:lnTo>
                <a:lnTo>
                  <a:pt x="113" y="877"/>
                </a:lnTo>
                <a:lnTo>
                  <a:pt x="113" y="877"/>
                </a:lnTo>
                <a:lnTo>
                  <a:pt x="116" y="875"/>
                </a:lnTo>
                <a:lnTo>
                  <a:pt x="120" y="872"/>
                </a:lnTo>
                <a:lnTo>
                  <a:pt x="123" y="869"/>
                </a:lnTo>
                <a:lnTo>
                  <a:pt x="126" y="864"/>
                </a:lnTo>
                <a:lnTo>
                  <a:pt x="131" y="853"/>
                </a:lnTo>
                <a:lnTo>
                  <a:pt x="136" y="842"/>
                </a:lnTo>
                <a:lnTo>
                  <a:pt x="139" y="832"/>
                </a:lnTo>
                <a:lnTo>
                  <a:pt x="141" y="823"/>
                </a:lnTo>
                <a:lnTo>
                  <a:pt x="142" y="814"/>
                </a:lnTo>
                <a:lnTo>
                  <a:pt x="196" y="814"/>
                </a:lnTo>
                <a:lnTo>
                  <a:pt x="196" y="814"/>
                </a:lnTo>
                <a:lnTo>
                  <a:pt x="201" y="836"/>
                </a:lnTo>
                <a:lnTo>
                  <a:pt x="206" y="858"/>
                </a:lnTo>
                <a:lnTo>
                  <a:pt x="213" y="884"/>
                </a:lnTo>
                <a:lnTo>
                  <a:pt x="219" y="897"/>
                </a:lnTo>
                <a:lnTo>
                  <a:pt x="223" y="910"/>
                </a:lnTo>
                <a:lnTo>
                  <a:pt x="229" y="922"/>
                </a:lnTo>
                <a:lnTo>
                  <a:pt x="235" y="933"/>
                </a:lnTo>
                <a:lnTo>
                  <a:pt x="241" y="942"/>
                </a:lnTo>
                <a:lnTo>
                  <a:pt x="248" y="949"/>
                </a:lnTo>
                <a:lnTo>
                  <a:pt x="251" y="952"/>
                </a:lnTo>
                <a:lnTo>
                  <a:pt x="255" y="953"/>
                </a:lnTo>
                <a:lnTo>
                  <a:pt x="259" y="955"/>
                </a:lnTo>
                <a:lnTo>
                  <a:pt x="262" y="955"/>
                </a:lnTo>
                <a:lnTo>
                  <a:pt x="262" y="955"/>
                </a:lnTo>
                <a:lnTo>
                  <a:pt x="266" y="955"/>
                </a:lnTo>
                <a:lnTo>
                  <a:pt x="270" y="953"/>
                </a:lnTo>
                <a:lnTo>
                  <a:pt x="273" y="951"/>
                </a:lnTo>
                <a:lnTo>
                  <a:pt x="276" y="948"/>
                </a:lnTo>
                <a:lnTo>
                  <a:pt x="283" y="940"/>
                </a:lnTo>
                <a:lnTo>
                  <a:pt x="288" y="930"/>
                </a:lnTo>
                <a:lnTo>
                  <a:pt x="293" y="916"/>
                </a:lnTo>
                <a:lnTo>
                  <a:pt x="296" y="902"/>
                </a:lnTo>
                <a:lnTo>
                  <a:pt x="300" y="886"/>
                </a:lnTo>
                <a:lnTo>
                  <a:pt x="302" y="869"/>
                </a:lnTo>
                <a:lnTo>
                  <a:pt x="306" y="833"/>
                </a:lnTo>
                <a:lnTo>
                  <a:pt x="309" y="797"/>
                </a:lnTo>
                <a:lnTo>
                  <a:pt x="310" y="766"/>
                </a:lnTo>
                <a:lnTo>
                  <a:pt x="311" y="742"/>
                </a:lnTo>
                <a:lnTo>
                  <a:pt x="311" y="742"/>
                </a:lnTo>
                <a:lnTo>
                  <a:pt x="311" y="721"/>
                </a:lnTo>
                <a:lnTo>
                  <a:pt x="310" y="702"/>
                </a:lnTo>
                <a:lnTo>
                  <a:pt x="309" y="683"/>
                </a:lnTo>
                <a:lnTo>
                  <a:pt x="306" y="664"/>
                </a:lnTo>
                <a:lnTo>
                  <a:pt x="304" y="649"/>
                </a:lnTo>
                <a:lnTo>
                  <a:pt x="301" y="634"/>
                </a:lnTo>
                <a:lnTo>
                  <a:pt x="297" y="622"/>
                </a:lnTo>
                <a:lnTo>
                  <a:pt x="293" y="613"/>
                </a:lnTo>
                <a:lnTo>
                  <a:pt x="293" y="613"/>
                </a:lnTo>
                <a:lnTo>
                  <a:pt x="271" y="570"/>
                </a:lnTo>
                <a:lnTo>
                  <a:pt x="271" y="570"/>
                </a:lnTo>
                <a:lnTo>
                  <a:pt x="272" y="570"/>
                </a:lnTo>
                <a:lnTo>
                  <a:pt x="272" y="569"/>
                </a:lnTo>
                <a:lnTo>
                  <a:pt x="271" y="567"/>
                </a:lnTo>
                <a:lnTo>
                  <a:pt x="271" y="567"/>
                </a:lnTo>
                <a:lnTo>
                  <a:pt x="271" y="562"/>
                </a:lnTo>
                <a:lnTo>
                  <a:pt x="271" y="552"/>
                </a:lnTo>
                <a:lnTo>
                  <a:pt x="271" y="537"/>
                </a:lnTo>
                <a:lnTo>
                  <a:pt x="287" y="537"/>
                </a:lnTo>
                <a:lnTo>
                  <a:pt x="290" y="531"/>
                </a:lnTo>
                <a:lnTo>
                  <a:pt x="290" y="522"/>
                </a:lnTo>
                <a:lnTo>
                  <a:pt x="331" y="522"/>
                </a:lnTo>
                <a:lnTo>
                  <a:pt x="331" y="522"/>
                </a:lnTo>
                <a:lnTo>
                  <a:pt x="333" y="522"/>
                </a:lnTo>
                <a:lnTo>
                  <a:pt x="338" y="520"/>
                </a:lnTo>
                <a:lnTo>
                  <a:pt x="341" y="518"/>
                </a:lnTo>
                <a:lnTo>
                  <a:pt x="345" y="516"/>
                </a:lnTo>
                <a:lnTo>
                  <a:pt x="348" y="512"/>
                </a:lnTo>
                <a:lnTo>
                  <a:pt x="350" y="507"/>
                </a:lnTo>
                <a:lnTo>
                  <a:pt x="350" y="507"/>
                </a:lnTo>
                <a:lnTo>
                  <a:pt x="357" y="489"/>
                </a:lnTo>
                <a:lnTo>
                  <a:pt x="359" y="477"/>
                </a:lnTo>
                <a:lnTo>
                  <a:pt x="359" y="477"/>
                </a:lnTo>
                <a:lnTo>
                  <a:pt x="362" y="375"/>
                </a:lnTo>
                <a:lnTo>
                  <a:pt x="340" y="375"/>
                </a:lnTo>
                <a:lnTo>
                  <a:pt x="344" y="351"/>
                </a:lnTo>
                <a:lnTo>
                  <a:pt x="344" y="351"/>
                </a:lnTo>
                <a:lnTo>
                  <a:pt x="346" y="351"/>
                </a:lnTo>
                <a:lnTo>
                  <a:pt x="348" y="351"/>
                </a:lnTo>
                <a:lnTo>
                  <a:pt x="350" y="351"/>
                </a:lnTo>
                <a:lnTo>
                  <a:pt x="350" y="351"/>
                </a:lnTo>
                <a:lnTo>
                  <a:pt x="353" y="348"/>
                </a:lnTo>
                <a:lnTo>
                  <a:pt x="356" y="344"/>
                </a:lnTo>
                <a:lnTo>
                  <a:pt x="359" y="338"/>
                </a:lnTo>
                <a:lnTo>
                  <a:pt x="359" y="333"/>
                </a:lnTo>
                <a:lnTo>
                  <a:pt x="359" y="333"/>
                </a:lnTo>
                <a:lnTo>
                  <a:pt x="359" y="330"/>
                </a:lnTo>
                <a:lnTo>
                  <a:pt x="360" y="329"/>
                </a:lnTo>
                <a:lnTo>
                  <a:pt x="361" y="326"/>
                </a:lnTo>
                <a:lnTo>
                  <a:pt x="362" y="324"/>
                </a:lnTo>
                <a:lnTo>
                  <a:pt x="362" y="322"/>
                </a:lnTo>
                <a:lnTo>
                  <a:pt x="361" y="320"/>
                </a:lnTo>
                <a:lnTo>
                  <a:pt x="359" y="318"/>
                </a:lnTo>
                <a:lnTo>
                  <a:pt x="359" y="318"/>
                </a:lnTo>
                <a:lnTo>
                  <a:pt x="352" y="309"/>
                </a:lnTo>
                <a:lnTo>
                  <a:pt x="347" y="303"/>
                </a:lnTo>
                <a:lnTo>
                  <a:pt x="347" y="303"/>
                </a:lnTo>
                <a:lnTo>
                  <a:pt x="340" y="298"/>
                </a:lnTo>
                <a:lnTo>
                  <a:pt x="334" y="294"/>
                </a:lnTo>
                <a:lnTo>
                  <a:pt x="334" y="294"/>
                </a:lnTo>
                <a:lnTo>
                  <a:pt x="333" y="294"/>
                </a:lnTo>
                <a:lnTo>
                  <a:pt x="332" y="295"/>
                </a:lnTo>
                <a:lnTo>
                  <a:pt x="330" y="295"/>
                </a:lnTo>
                <a:lnTo>
                  <a:pt x="328" y="294"/>
                </a:lnTo>
                <a:lnTo>
                  <a:pt x="328" y="294"/>
                </a:lnTo>
                <a:lnTo>
                  <a:pt x="327" y="293"/>
                </a:lnTo>
                <a:lnTo>
                  <a:pt x="326" y="290"/>
                </a:lnTo>
                <a:lnTo>
                  <a:pt x="325" y="288"/>
                </a:lnTo>
                <a:lnTo>
                  <a:pt x="323" y="284"/>
                </a:lnTo>
                <a:lnTo>
                  <a:pt x="323" y="284"/>
                </a:lnTo>
                <a:lnTo>
                  <a:pt x="321" y="282"/>
                </a:lnTo>
                <a:lnTo>
                  <a:pt x="320" y="280"/>
                </a:lnTo>
                <a:lnTo>
                  <a:pt x="319" y="276"/>
                </a:lnTo>
                <a:lnTo>
                  <a:pt x="320" y="273"/>
                </a:lnTo>
                <a:lnTo>
                  <a:pt x="320" y="270"/>
                </a:lnTo>
                <a:lnTo>
                  <a:pt x="320" y="270"/>
                </a:lnTo>
                <a:lnTo>
                  <a:pt x="318" y="265"/>
                </a:lnTo>
                <a:lnTo>
                  <a:pt x="316" y="262"/>
                </a:lnTo>
                <a:lnTo>
                  <a:pt x="311" y="258"/>
                </a:lnTo>
                <a:lnTo>
                  <a:pt x="311" y="258"/>
                </a:lnTo>
                <a:lnTo>
                  <a:pt x="304" y="252"/>
                </a:lnTo>
                <a:lnTo>
                  <a:pt x="297" y="244"/>
                </a:lnTo>
                <a:lnTo>
                  <a:pt x="291" y="235"/>
                </a:lnTo>
                <a:lnTo>
                  <a:pt x="287" y="227"/>
                </a:lnTo>
                <a:lnTo>
                  <a:pt x="287" y="227"/>
                </a:lnTo>
                <a:lnTo>
                  <a:pt x="259" y="165"/>
                </a:lnTo>
                <a:lnTo>
                  <a:pt x="259" y="165"/>
                </a:lnTo>
                <a:lnTo>
                  <a:pt x="250" y="138"/>
                </a:lnTo>
                <a:lnTo>
                  <a:pt x="245" y="126"/>
                </a:lnTo>
                <a:lnTo>
                  <a:pt x="242" y="122"/>
                </a:lnTo>
                <a:lnTo>
                  <a:pt x="239" y="120"/>
                </a:lnTo>
                <a:lnTo>
                  <a:pt x="239" y="120"/>
                </a:lnTo>
                <a:lnTo>
                  <a:pt x="231" y="118"/>
                </a:lnTo>
                <a:lnTo>
                  <a:pt x="222" y="117"/>
                </a:lnTo>
                <a:lnTo>
                  <a:pt x="211" y="117"/>
                </a:lnTo>
                <a:lnTo>
                  <a:pt x="211" y="117"/>
                </a:lnTo>
                <a:lnTo>
                  <a:pt x="207" y="107"/>
                </a:lnTo>
                <a:lnTo>
                  <a:pt x="205" y="98"/>
                </a:lnTo>
                <a:lnTo>
                  <a:pt x="205" y="95"/>
                </a:lnTo>
                <a:lnTo>
                  <a:pt x="205" y="92"/>
                </a:lnTo>
                <a:lnTo>
                  <a:pt x="205" y="92"/>
                </a:lnTo>
                <a:lnTo>
                  <a:pt x="206" y="90"/>
                </a:lnTo>
                <a:lnTo>
                  <a:pt x="206" y="86"/>
                </a:lnTo>
                <a:lnTo>
                  <a:pt x="205" y="78"/>
                </a:lnTo>
                <a:lnTo>
                  <a:pt x="202" y="66"/>
                </a:lnTo>
                <a:lnTo>
                  <a:pt x="202" y="66"/>
                </a:lnTo>
                <a:lnTo>
                  <a:pt x="199" y="57"/>
                </a:lnTo>
                <a:lnTo>
                  <a:pt x="199" y="57"/>
                </a:lnTo>
                <a:lnTo>
                  <a:pt x="194" y="39"/>
                </a:lnTo>
                <a:lnTo>
                  <a:pt x="190" y="20"/>
                </a:lnTo>
                <a:lnTo>
                  <a:pt x="190" y="20"/>
                </a:lnTo>
                <a:lnTo>
                  <a:pt x="190" y="16"/>
                </a:lnTo>
                <a:lnTo>
                  <a:pt x="188" y="13"/>
                </a:lnTo>
                <a:lnTo>
                  <a:pt x="185" y="8"/>
                </a:lnTo>
                <a:lnTo>
                  <a:pt x="185" y="8"/>
                </a:lnTo>
                <a:lnTo>
                  <a:pt x="183" y="7"/>
                </a:lnTo>
                <a:lnTo>
                  <a:pt x="181" y="7"/>
                </a:lnTo>
                <a:lnTo>
                  <a:pt x="175" y="6"/>
                </a:lnTo>
                <a:lnTo>
                  <a:pt x="167" y="5"/>
                </a:lnTo>
                <a:lnTo>
                  <a:pt x="167" y="5"/>
                </a:lnTo>
                <a:close/>
                <a:moveTo>
                  <a:pt x="251" y="282"/>
                </a:moveTo>
                <a:lnTo>
                  <a:pt x="251" y="282"/>
                </a:lnTo>
                <a:lnTo>
                  <a:pt x="251" y="281"/>
                </a:lnTo>
                <a:lnTo>
                  <a:pt x="252" y="282"/>
                </a:lnTo>
                <a:lnTo>
                  <a:pt x="257" y="289"/>
                </a:lnTo>
                <a:lnTo>
                  <a:pt x="268" y="303"/>
                </a:lnTo>
                <a:lnTo>
                  <a:pt x="268" y="303"/>
                </a:lnTo>
                <a:lnTo>
                  <a:pt x="276" y="313"/>
                </a:lnTo>
                <a:lnTo>
                  <a:pt x="281" y="318"/>
                </a:lnTo>
                <a:lnTo>
                  <a:pt x="281" y="318"/>
                </a:lnTo>
                <a:lnTo>
                  <a:pt x="270" y="332"/>
                </a:lnTo>
                <a:lnTo>
                  <a:pt x="259" y="345"/>
                </a:lnTo>
                <a:lnTo>
                  <a:pt x="259" y="345"/>
                </a:lnTo>
                <a:lnTo>
                  <a:pt x="256" y="315"/>
                </a:lnTo>
                <a:lnTo>
                  <a:pt x="253" y="294"/>
                </a:lnTo>
                <a:lnTo>
                  <a:pt x="251" y="282"/>
                </a:lnTo>
                <a:lnTo>
                  <a:pt x="251" y="282"/>
                </a:lnTo>
                <a:close/>
                <a:moveTo>
                  <a:pt x="296" y="327"/>
                </a:moveTo>
                <a:lnTo>
                  <a:pt x="296" y="327"/>
                </a:lnTo>
                <a:lnTo>
                  <a:pt x="298" y="327"/>
                </a:lnTo>
                <a:lnTo>
                  <a:pt x="299" y="327"/>
                </a:lnTo>
                <a:lnTo>
                  <a:pt x="299" y="327"/>
                </a:lnTo>
                <a:lnTo>
                  <a:pt x="305" y="332"/>
                </a:lnTo>
                <a:lnTo>
                  <a:pt x="314" y="339"/>
                </a:lnTo>
                <a:lnTo>
                  <a:pt x="314" y="339"/>
                </a:lnTo>
                <a:lnTo>
                  <a:pt x="317" y="340"/>
                </a:lnTo>
                <a:lnTo>
                  <a:pt x="321" y="339"/>
                </a:lnTo>
                <a:lnTo>
                  <a:pt x="324" y="337"/>
                </a:lnTo>
                <a:lnTo>
                  <a:pt x="326" y="336"/>
                </a:lnTo>
                <a:lnTo>
                  <a:pt x="326" y="336"/>
                </a:lnTo>
                <a:lnTo>
                  <a:pt x="328" y="324"/>
                </a:lnTo>
                <a:lnTo>
                  <a:pt x="328" y="324"/>
                </a:lnTo>
                <a:lnTo>
                  <a:pt x="330" y="325"/>
                </a:lnTo>
                <a:lnTo>
                  <a:pt x="331" y="327"/>
                </a:lnTo>
                <a:lnTo>
                  <a:pt x="331" y="327"/>
                </a:lnTo>
                <a:lnTo>
                  <a:pt x="332" y="329"/>
                </a:lnTo>
                <a:lnTo>
                  <a:pt x="334" y="331"/>
                </a:lnTo>
                <a:lnTo>
                  <a:pt x="336" y="333"/>
                </a:lnTo>
                <a:lnTo>
                  <a:pt x="337" y="336"/>
                </a:lnTo>
                <a:lnTo>
                  <a:pt x="337" y="336"/>
                </a:lnTo>
                <a:lnTo>
                  <a:pt x="337" y="337"/>
                </a:lnTo>
                <a:lnTo>
                  <a:pt x="337" y="338"/>
                </a:lnTo>
                <a:lnTo>
                  <a:pt x="334" y="339"/>
                </a:lnTo>
                <a:lnTo>
                  <a:pt x="334" y="339"/>
                </a:lnTo>
                <a:lnTo>
                  <a:pt x="333" y="340"/>
                </a:lnTo>
                <a:lnTo>
                  <a:pt x="333" y="342"/>
                </a:lnTo>
                <a:lnTo>
                  <a:pt x="334" y="345"/>
                </a:lnTo>
                <a:lnTo>
                  <a:pt x="274" y="345"/>
                </a:lnTo>
                <a:lnTo>
                  <a:pt x="274" y="345"/>
                </a:lnTo>
                <a:lnTo>
                  <a:pt x="285" y="336"/>
                </a:lnTo>
                <a:lnTo>
                  <a:pt x="292" y="330"/>
                </a:lnTo>
                <a:lnTo>
                  <a:pt x="296" y="327"/>
                </a:lnTo>
                <a:lnTo>
                  <a:pt x="296" y="327"/>
                </a:lnTo>
                <a:close/>
                <a:moveTo>
                  <a:pt x="79" y="735"/>
                </a:moveTo>
                <a:lnTo>
                  <a:pt x="107" y="783"/>
                </a:lnTo>
                <a:lnTo>
                  <a:pt x="107" y="783"/>
                </a:lnTo>
                <a:lnTo>
                  <a:pt x="106" y="790"/>
                </a:lnTo>
                <a:lnTo>
                  <a:pt x="107" y="795"/>
                </a:lnTo>
                <a:lnTo>
                  <a:pt x="108" y="797"/>
                </a:lnTo>
                <a:lnTo>
                  <a:pt x="110" y="798"/>
                </a:lnTo>
                <a:lnTo>
                  <a:pt x="110" y="798"/>
                </a:lnTo>
                <a:lnTo>
                  <a:pt x="113" y="802"/>
                </a:lnTo>
                <a:lnTo>
                  <a:pt x="116" y="804"/>
                </a:lnTo>
                <a:lnTo>
                  <a:pt x="118" y="808"/>
                </a:lnTo>
                <a:lnTo>
                  <a:pt x="118" y="808"/>
                </a:lnTo>
                <a:lnTo>
                  <a:pt x="118" y="814"/>
                </a:lnTo>
                <a:lnTo>
                  <a:pt x="115" y="828"/>
                </a:lnTo>
                <a:lnTo>
                  <a:pt x="113" y="835"/>
                </a:lnTo>
                <a:lnTo>
                  <a:pt x="110" y="841"/>
                </a:lnTo>
                <a:lnTo>
                  <a:pt x="107" y="846"/>
                </a:lnTo>
                <a:lnTo>
                  <a:pt x="106" y="846"/>
                </a:lnTo>
                <a:lnTo>
                  <a:pt x="104" y="847"/>
                </a:lnTo>
                <a:lnTo>
                  <a:pt x="104" y="847"/>
                </a:lnTo>
                <a:lnTo>
                  <a:pt x="100" y="845"/>
                </a:lnTo>
                <a:lnTo>
                  <a:pt x="97" y="841"/>
                </a:lnTo>
                <a:lnTo>
                  <a:pt x="95" y="835"/>
                </a:lnTo>
                <a:lnTo>
                  <a:pt x="93" y="829"/>
                </a:lnTo>
                <a:lnTo>
                  <a:pt x="89" y="813"/>
                </a:lnTo>
                <a:lnTo>
                  <a:pt x="86" y="795"/>
                </a:lnTo>
                <a:lnTo>
                  <a:pt x="86" y="795"/>
                </a:lnTo>
                <a:lnTo>
                  <a:pt x="82" y="777"/>
                </a:lnTo>
                <a:lnTo>
                  <a:pt x="80" y="757"/>
                </a:lnTo>
                <a:lnTo>
                  <a:pt x="79" y="735"/>
                </a:lnTo>
                <a:lnTo>
                  <a:pt x="79" y="735"/>
                </a:lnTo>
                <a:close/>
                <a:moveTo>
                  <a:pt x="230" y="814"/>
                </a:moveTo>
                <a:lnTo>
                  <a:pt x="230" y="805"/>
                </a:lnTo>
                <a:lnTo>
                  <a:pt x="239" y="805"/>
                </a:lnTo>
                <a:lnTo>
                  <a:pt x="242" y="817"/>
                </a:lnTo>
                <a:lnTo>
                  <a:pt x="242" y="817"/>
                </a:lnTo>
                <a:lnTo>
                  <a:pt x="241" y="829"/>
                </a:lnTo>
                <a:lnTo>
                  <a:pt x="241" y="837"/>
                </a:lnTo>
                <a:lnTo>
                  <a:pt x="242" y="841"/>
                </a:lnTo>
                <a:lnTo>
                  <a:pt x="242" y="841"/>
                </a:lnTo>
                <a:lnTo>
                  <a:pt x="245" y="844"/>
                </a:lnTo>
                <a:lnTo>
                  <a:pt x="248" y="847"/>
                </a:lnTo>
                <a:lnTo>
                  <a:pt x="248" y="847"/>
                </a:lnTo>
                <a:lnTo>
                  <a:pt x="251" y="851"/>
                </a:lnTo>
                <a:lnTo>
                  <a:pt x="254" y="854"/>
                </a:lnTo>
                <a:lnTo>
                  <a:pt x="256" y="855"/>
                </a:lnTo>
                <a:lnTo>
                  <a:pt x="271" y="855"/>
                </a:lnTo>
                <a:lnTo>
                  <a:pt x="281" y="852"/>
                </a:lnTo>
                <a:lnTo>
                  <a:pt x="281" y="852"/>
                </a:lnTo>
                <a:lnTo>
                  <a:pt x="280" y="862"/>
                </a:lnTo>
                <a:lnTo>
                  <a:pt x="279" y="874"/>
                </a:lnTo>
                <a:lnTo>
                  <a:pt x="276" y="885"/>
                </a:lnTo>
                <a:lnTo>
                  <a:pt x="273" y="897"/>
                </a:lnTo>
                <a:lnTo>
                  <a:pt x="269" y="908"/>
                </a:lnTo>
                <a:lnTo>
                  <a:pt x="266" y="912"/>
                </a:lnTo>
                <a:lnTo>
                  <a:pt x="263" y="915"/>
                </a:lnTo>
                <a:lnTo>
                  <a:pt x="260" y="918"/>
                </a:lnTo>
                <a:lnTo>
                  <a:pt x="256" y="919"/>
                </a:lnTo>
                <a:lnTo>
                  <a:pt x="256" y="919"/>
                </a:lnTo>
                <a:lnTo>
                  <a:pt x="255" y="918"/>
                </a:lnTo>
                <a:lnTo>
                  <a:pt x="253" y="918"/>
                </a:lnTo>
                <a:lnTo>
                  <a:pt x="249" y="914"/>
                </a:lnTo>
                <a:lnTo>
                  <a:pt x="246" y="910"/>
                </a:lnTo>
                <a:lnTo>
                  <a:pt x="244" y="903"/>
                </a:lnTo>
                <a:lnTo>
                  <a:pt x="239" y="886"/>
                </a:lnTo>
                <a:lnTo>
                  <a:pt x="235" y="867"/>
                </a:lnTo>
                <a:lnTo>
                  <a:pt x="233" y="847"/>
                </a:lnTo>
                <a:lnTo>
                  <a:pt x="231" y="830"/>
                </a:lnTo>
                <a:lnTo>
                  <a:pt x="230" y="814"/>
                </a:lnTo>
                <a:lnTo>
                  <a:pt x="230" y="814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790562B9-C0D8-4E90-B33B-0480BFDB13A6}"/>
              </a:ext>
            </a:extLst>
          </p:cNvPr>
          <p:cNvSpPr>
            <a:spLocks noEditPoints="1"/>
          </p:cNvSpPr>
          <p:nvPr/>
        </p:nvSpPr>
        <p:spPr bwMode="auto">
          <a:xfrm>
            <a:off x="8207787" y="4725290"/>
            <a:ext cx="1044403" cy="1566605"/>
          </a:xfrm>
          <a:custGeom>
            <a:avLst/>
            <a:gdLst>
              <a:gd name="T0" fmla="*/ 152 w 724"/>
              <a:gd name="T1" fmla="*/ 1 h 1086"/>
              <a:gd name="T2" fmla="*/ 91 w 724"/>
              <a:gd name="T3" fmla="*/ 88 h 1086"/>
              <a:gd name="T4" fmla="*/ 116 w 724"/>
              <a:gd name="T5" fmla="*/ 138 h 1086"/>
              <a:gd name="T6" fmla="*/ 80 w 724"/>
              <a:gd name="T7" fmla="*/ 191 h 1086"/>
              <a:gd name="T8" fmla="*/ 9 w 724"/>
              <a:gd name="T9" fmla="*/ 305 h 1086"/>
              <a:gd name="T10" fmla="*/ 64 w 724"/>
              <a:gd name="T11" fmla="*/ 366 h 1086"/>
              <a:gd name="T12" fmla="*/ 82 w 724"/>
              <a:gd name="T13" fmla="*/ 528 h 1086"/>
              <a:gd name="T14" fmla="*/ 112 w 724"/>
              <a:gd name="T15" fmla="*/ 572 h 1086"/>
              <a:gd name="T16" fmla="*/ 151 w 724"/>
              <a:gd name="T17" fmla="*/ 629 h 1086"/>
              <a:gd name="T18" fmla="*/ 94 w 724"/>
              <a:gd name="T19" fmla="*/ 648 h 1086"/>
              <a:gd name="T20" fmla="*/ 56 w 724"/>
              <a:gd name="T21" fmla="*/ 744 h 1086"/>
              <a:gd name="T22" fmla="*/ 65 w 724"/>
              <a:gd name="T23" fmla="*/ 801 h 1086"/>
              <a:gd name="T24" fmla="*/ 29 w 724"/>
              <a:gd name="T25" fmla="*/ 862 h 1086"/>
              <a:gd name="T26" fmla="*/ 0 w 724"/>
              <a:gd name="T27" fmla="*/ 898 h 1086"/>
              <a:gd name="T28" fmla="*/ 123 w 724"/>
              <a:gd name="T29" fmla="*/ 969 h 1086"/>
              <a:gd name="T30" fmla="*/ 236 w 724"/>
              <a:gd name="T31" fmla="*/ 993 h 1086"/>
              <a:gd name="T32" fmla="*/ 412 w 724"/>
              <a:gd name="T33" fmla="*/ 923 h 1086"/>
              <a:gd name="T34" fmla="*/ 530 w 724"/>
              <a:gd name="T35" fmla="*/ 1057 h 1086"/>
              <a:gd name="T36" fmla="*/ 640 w 724"/>
              <a:gd name="T37" fmla="*/ 1078 h 1086"/>
              <a:gd name="T38" fmla="*/ 722 w 724"/>
              <a:gd name="T39" fmla="*/ 939 h 1086"/>
              <a:gd name="T40" fmla="*/ 667 w 724"/>
              <a:gd name="T41" fmla="*/ 721 h 1086"/>
              <a:gd name="T42" fmla="*/ 522 w 724"/>
              <a:gd name="T43" fmla="*/ 634 h 1086"/>
              <a:gd name="T44" fmla="*/ 610 w 724"/>
              <a:gd name="T45" fmla="*/ 588 h 1086"/>
              <a:gd name="T46" fmla="*/ 643 w 724"/>
              <a:gd name="T47" fmla="*/ 395 h 1086"/>
              <a:gd name="T48" fmla="*/ 501 w 724"/>
              <a:gd name="T49" fmla="*/ 378 h 1086"/>
              <a:gd name="T50" fmla="*/ 481 w 724"/>
              <a:gd name="T51" fmla="*/ 333 h 1086"/>
              <a:gd name="T52" fmla="*/ 374 w 724"/>
              <a:gd name="T53" fmla="*/ 265 h 1086"/>
              <a:gd name="T54" fmla="*/ 282 w 724"/>
              <a:gd name="T55" fmla="*/ 185 h 1086"/>
              <a:gd name="T56" fmla="*/ 223 w 724"/>
              <a:gd name="T57" fmla="*/ 151 h 1086"/>
              <a:gd name="T58" fmla="*/ 240 w 724"/>
              <a:gd name="T59" fmla="*/ 110 h 1086"/>
              <a:gd name="T60" fmla="*/ 282 w 724"/>
              <a:gd name="T61" fmla="*/ 64 h 1086"/>
              <a:gd name="T62" fmla="*/ 319 w 724"/>
              <a:gd name="T63" fmla="*/ 323 h 1086"/>
              <a:gd name="T64" fmla="*/ 397 w 724"/>
              <a:gd name="T65" fmla="*/ 367 h 1086"/>
              <a:gd name="T66" fmla="*/ 319 w 724"/>
              <a:gd name="T67" fmla="*/ 325 h 1086"/>
              <a:gd name="T68" fmla="*/ 125 w 724"/>
              <a:gd name="T69" fmla="*/ 753 h 1086"/>
              <a:gd name="T70" fmla="*/ 101 w 724"/>
              <a:gd name="T71" fmla="*/ 802 h 1086"/>
              <a:gd name="T72" fmla="*/ 148 w 724"/>
              <a:gd name="T73" fmla="*/ 774 h 1086"/>
              <a:gd name="T74" fmla="*/ 145 w 724"/>
              <a:gd name="T75" fmla="*/ 795 h 1086"/>
              <a:gd name="T76" fmla="*/ 156 w 724"/>
              <a:gd name="T77" fmla="*/ 863 h 1086"/>
              <a:gd name="T78" fmla="*/ 233 w 724"/>
              <a:gd name="T79" fmla="*/ 933 h 1086"/>
              <a:gd name="T80" fmla="*/ 179 w 724"/>
              <a:gd name="T81" fmla="*/ 977 h 1086"/>
              <a:gd name="T82" fmla="*/ 118 w 724"/>
              <a:gd name="T83" fmla="*/ 878 h 1086"/>
              <a:gd name="T84" fmla="*/ 409 w 724"/>
              <a:gd name="T85" fmla="*/ 813 h 1086"/>
              <a:gd name="T86" fmla="*/ 624 w 724"/>
              <a:gd name="T87" fmla="*/ 713 h 1086"/>
              <a:gd name="T88" fmla="*/ 697 w 724"/>
              <a:gd name="T89" fmla="*/ 904 h 1086"/>
              <a:gd name="T90" fmla="*/ 633 w 724"/>
              <a:gd name="T91" fmla="*/ 1043 h 1086"/>
              <a:gd name="T92" fmla="*/ 505 w 724"/>
              <a:gd name="T93" fmla="*/ 990 h 1086"/>
              <a:gd name="T94" fmla="*/ 471 w 724"/>
              <a:gd name="T95" fmla="*/ 769 h 1086"/>
              <a:gd name="T96" fmla="*/ 548 w 724"/>
              <a:gd name="T97" fmla="*/ 884 h 1086"/>
              <a:gd name="T98" fmla="*/ 578 w 724"/>
              <a:gd name="T99" fmla="*/ 871 h 1086"/>
              <a:gd name="T100" fmla="*/ 615 w 724"/>
              <a:gd name="T101" fmla="*/ 864 h 1086"/>
              <a:gd name="T102" fmla="*/ 587 w 724"/>
              <a:gd name="T103" fmla="*/ 833 h 1086"/>
              <a:gd name="T104" fmla="*/ 544 w 724"/>
              <a:gd name="T105" fmla="*/ 719 h 1086"/>
              <a:gd name="T106" fmla="*/ 522 w 724"/>
              <a:gd name="T107" fmla="*/ 666 h 1086"/>
              <a:gd name="T108" fmla="*/ 539 w 724"/>
              <a:gd name="T109" fmla="*/ 781 h 1086"/>
              <a:gd name="T110" fmla="*/ 544 w 724"/>
              <a:gd name="T111" fmla="*/ 851 h 1086"/>
              <a:gd name="T112" fmla="*/ 469 w 724"/>
              <a:gd name="T113" fmla="*/ 714 h 1086"/>
              <a:gd name="T114" fmla="*/ 335 w 724"/>
              <a:gd name="T115" fmla="*/ 756 h 1086"/>
              <a:gd name="T116" fmla="*/ 322 w 724"/>
              <a:gd name="T117" fmla="*/ 774 h 1086"/>
              <a:gd name="T118" fmla="*/ 314 w 724"/>
              <a:gd name="T119" fmla="*/ 693 h 1086"/>
              <a:gd name="T120" fmla="*/ 22 w 724"/>
              <a:gd name="T121" fmla="*/ 867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4" h="1086">
                <a:moveTo>
                  <a:pt x="215" y="33"/>
                </a:moveTo>
                <a:lnTo>
                  <a:pt x="215" y="33"/>
                </a:lnTo>
                <a:lnTo>
                  <a:pt x="213" y="29"/>
                </a:lnTo>
                <a:lnTo>
                  <a:pt x="207" y="20"/>
                </a:lnTo>
                <a:lnTo>
                  <a:pt x="202" y="15"/>
                </a:lnTo>
                <a:lnTo>
                  <a:pt x="197" y="10"/>
                </a:lnTo>
                <a:lnTo>
                  <a:pt x="191" y="6"/>
                </a:lnTo>
                <a:lnTo>
                  <a:pt x="185" y="4"/>
                </a:lnTo>
                <a:lnTo>
                  <a:pt x="185" y="4"/>
                </a:lnTo>
                <a:lnTo>
                  <a:pt x="178" y="1"/>
                </a:lnTo>
                <a:lnTo>
                  <a:pt x="170" y="0"/>
                </a:lnTo>
                <a:lnTo>
                  <a:pt x="161" y="0"/>
                </a:lnTo>
                <a:lnTo>
                  <a:pt x="152" y="1"/>
                </a:lnTo>
                <a:lnTo>
                  <a:pt x="142" y="4"/>
                </a:lnTo>
                <a:lnTo>
                  <a:pt x="133" y="7"/>
                </a:lnTo>
                <a:lnTo>
                  <a:pt x="123" y="12"/>
                </a:lnTo>
                <a:lnTo>
                  <a:pt x="115" y="18"/>
                </a:lnTo>
                <a:lnTo>
                  <a:pt x="115" y="18"/>
                </a:lnTo>
                <a:lnTo>
                  <a:pt x="109" y="27"/>
                </a:lnTo>
                <a:lnTo>
                  <a:pt x="103" y="36"/>
                </a:lnTo>
                <a:lnTo>
                  <a:pt x="99" y="46"/>
                </a:lnTo>
                <a:lnTo>
                  <a:pt x="96" y="56"/>
                </a:lnTo>
                <a:lnTo>
                  <a:pt x="94" y="65"/>
                </a:lnTo>
                <a:lnTo>
                  <a:pt x="92" y="75"/>
                </a:lnTo>
                <a:lnTo>
                  <a:pt x="91" y="88"/>
                </a:lnTo>
                <a:lnTo>
                  <a:pt x="91" y="88"/>
                </a:lnTo>
                <a:lnTo>
                  <a:pt x="91" y="93"/>
                </a:lnTo>
                <a:lnTo>
                  <a:pt x="92" y="98"/>
                </a:lnTo>
                <a:lnTo>
                  <a:pt x="97" y="109"/>
                </a:lnTo>
                <a:lnTo>
                  <a:pt x="101" y="117"/>
                </a:lnTo>
                <a:lnTo>
                  <a:pt x="103" y="120"/>
                </a:lnTo>
                <a:lnTo>
                  <a:pt x="103" y="120"/>
                </a:lnTo>
                <a:lnTo>
                  <a:pt x="104" y="131"/>
                </a:lnTo>
                <a:lnTo>
                  <a:pt x="105" y="138"/>
                </a:lnTo>
                <a:lnTo>
                  <a:pt x="106" y="140"/>
                </a:lnTo>
                <a:lnTo>
                  <a:pt x="108" y="141"/>
                </a:lnTo>
                <a:lnTo>
                  <a:pt x="108" y="141"/>
                </a:lnTo>
                <a:lnTo>
                  <a:pt x="112" y="140"/>
                </a:lnTo>
                <a:lnTo>
                  <a:pt x="116" y="138"/>
                </a:lnTo>
                <a:lnTo>
                  <a:pt x="120" y="136"/>
                </a:lnTo>
                <a:lnTo>
                  <a:pt x="120" y="136"/>
                </a:lnTo>
                <a:lnTo>
                  <a:pt x="120" y="142"/>
                </a:lnTo>
                <a:lnTo>
                  <a:pt x="120" y="146"/>
                </a:lnTo>
                <a:lnTo>
                  <a:pt x="121" y="149"/>
                </a:lnTo>
                <a:lnTo>
                  <a:pt x="123" y="151"/>
                </a:lnTo>
                <a:lnTo>
                  <a:pt x="123" y="151"/>
                </a:lnTo>
                <a:lnTo>
                  <a:pt x="126" y="153"/>
                </a:lnTo>
                <a:lnTo>
                  <a:pt x="127" y="156"/>
                </a:lnTo>
                <a:lnTo>
                  <a:pt x="128" y="158"/>
                </a:lnTo>
                <a:lnTo>
                  <a:pt x="98" y="180"/>
                </a:lnTo>
                <a:lnTo>
                  <a:pt x="98" y="180"/>
                </a:lnTo>
                <a:lnTo>
                  <a:pt x="80" y="191"/>
                </a:lnTo>
                <a:lnTo>
                  <a:pt x="65" y="201"/>
                </a:lnTo>
                <a:lnTo>
                  <a:pt x="56" y="208"/>
                </a:lnTo>
                <a:lnTo>
                  <a:pt x="56" y="208"/>
                </a:lnTo>
                <a:lnTo>
                  <a:pt x="52" y="212"/>
                </a:lnTo>
                <a:lnTo>
                  <a:pt x="48" y="220"/>
                </a:lnTo>
                <a:lnTo>
                  <a:pt x="39" y="239"/>
                </a:lnTo>
                <a:lnTo>
                  <a:pt x="24" y="273"/>
                </a:lnTo>
                <a:lnTo>
                  <a:pt x="24" y="273"/>
                </a:lnTo>
                <a:lnTo>
                  <a:pt x="15" y="289"/>
                </a:lnTo>
                <a:lnTo>
                  <a:pt x="11" y="298"/>
                </a:lnTo>
                <a:lnTo>
                  <a:pt x="10" y="302"/>
                </a:lnTo>
                <a:lnTo>
                  <a:pt x="9" y="305"/>
                </a:lnTo>
                <a:lnTo>
                  <a:pt x="9" y="305"/>
                </a:lnTo>
                <a:lnTo>
                  <a:pt x="10" y="314"/>
                </a:lnTo>
                <a:lnTo>
                  <a:pt x="15" y="329"/>
                </a:lnTo>
                <a:lnTo>
                  <a:pt x="18" y="336"/>
                </a:lnTo>
                <a:lnTo>
                  <a:pt x="22" y="343"/>
                </a:lnTo>
                <a:lnTo>
                  <a:pt x="26" y="349"/>
                </a:lnTo>
                <a:lnTo>
                  <a:pt x="31" y="352"/>
                </a:lnTo>
                <a:lnTo>
                  <a:pt x="31" y="352"/>
                </a:lnTo>
                <a:lnTo>
                  <a:pt x="49" y="361"/>
                </a:lnTo>
                <a:lnTo>
                  <a:pt x="56" y="365"/>
                </a:lnTo>
                <a:lnTo>
                  <a:pt x="61" y="362"/>
                </a:lnTo>
                <a:lnTo>
                  <a:pt x="65" y="365"/>
                </a:lnTo>
                <a:lnTo>
                  <a:pt x="65" y="365"/>
                </a:lnTo>
                <a:lnTo>
                  <a:pt x="64" y="366"/>
                </a:lnTo>
                <a:lnTo>
                  <a:pt x="63" y="367"/>
                </a:lnTo>
                <a:lnTo>
                  <a:pt x="63" y="369"/>
                </a:lnTo>
                <a:lnTo>
                  <a:pt x="63" y="369"/>
                </a:lnTo>
                <a:lnTo>
                  <a:pt x="67" y="376"/>
                </a:lnTo>
                <a:lnTo>
                  <a:pt x="71" y="379"/>
                </a:lnTo>
                <a:lnTo>
                  <a:pt x="71" y="379"/>
                </a:lnTo>
                <a:lnTo>
                  <a:pt x="71" y="409"/>
                </a:lnTo>
                <a:lnTo>
                  <a:pt x="71" y="434"/>
                </a:lnTo>
                <a:lnTo>
                  <a:pt x="71" y="457"/>
                </a:lnTo>
                <a:lnTo>
                  <a:pt x="71" y="457"/>
                </a:lnTo>
                <a:lnTo>
                  <a:pt x="74" y="480"/>
                </a:lnTo>
                <a:lnTo>
                  <a:pt x="78" y="506"/>
                </a:lnTo>
                <a:lnTo>
                  <a:pt x="82" y="528"/>
                </a:lnTo>
                <a:lnTo>
                  <a:pt x="84" y="536"/>
                </a:lnTo>
                <a:lnTo>
                  <a:pt x="86" y="539"/>
                </a:lnTo>
                <a:lnTo>
                  <a:pt x="86" y="539"/>
                </a:lnTo>
                <a:lnTo>
                  <a:pt x="89" y="542"/>
                </a:lnTo>
                <a:lnTo>
                  <a:pt x="92" y="543"/>
                </a:lnTo>
                <a:lnTo>
                  <a:pt x="96" y="544"/>
                </a:lnTo>
                <a:lnTo>
                  <a:pt x="96" y="544"/>
                </a:lnTo>
                <a:lnTo>
                  <a:pt x="99" y="551"/>
                </a:lnTo>
                <a:lnTo>
                  <a:pt x="102" y="558"/>
                </a:lnTo>
                <a:lnTo>
                  <a:pt x="106" y="564"/>
                </a:lnTo>
                <a:lnTo>
                  <a:pt x="106" y="564"/>
                </a:lnTo>
                <a:lnTo>
                  <a:pt x="109" y="568"/>
                </a:lnTo>
                <a:lnTo>
                  <a:pt x="112" y="572"/>
                </a:lnTo>
                <a:lnTo>
                  <a:pt x="115" y="574"/>
                </a:lnTo>
                <a:lnTo>
                  <a:pt x="115" y="574"/>
                </a:lnTo>
                <a:lnTo>
                  <a:pt x="118" y="581"/>
                </a:lnTo>
                <a:lnTo>
                  <a:pt x="120" y="589"/>
                </a:lnTo>
                <a:lnTo>
                  <a:pt x="120" y="599"/>
                </a:lnTo>
                <a:lnTo>
                  <a:pt x="120" y="599"/>
                </a:lnTo>
                <a:lnTo>
                  <a:pt x="121" y="602"/>
                </a:lnTo>
                <a:lnTo>
                  <a:pt x="122" y="605"/>
                </a:lnTo>
                <a:lnTo>
                  <a:pt x="125" y="610"/>
                </a:lnTo>
                <a:lnTo>
                  <a:pt x="130" y="615"/>
                </a:lnTo>
                <a:lnTo>
                  <a:pt x="136" y="619"/>
                </a:lnTo>
                <a:lnTo>
                  <a:pt x="146" y="626"/>
                </a:lnTo>
                <a:lnTo>
                  <a:pt x="151" y="629"/>
                </a:lnTo>
                <a:lnTo>
                  <a:pt x="178" y="636"/>
                </a:lnTo>
                <a:lnTo>
                  <a:pt x="180" y="642"/>
                </a:lnTo>
                <a:lnTo>
                  <a:pt x="180" y="642"/>
                </a:lnTo>
                <a:lnTo>
                  <a:pt x="172" y="640"/>
                </a:lnTo>
                <a:lnTo>
                  <a:pt x="154" y="637"/>
                </a:lnTo>
                <a:lnTo>
                  <a:pt x="143" y="635"/>
                </a:lnTo>
                <a:lnTo>
                  <a:pt x="131" y="635"/>
                </a:lnTo>
                <a:lnTo>
                  <a:pt x="120" y="635"/>
                </a:lnTo>
                <a:lnTo>
                  <a:pt x="111" y="636"/>
                </a:lnTo>
                <a:lnTo>
                  <a:pt x="111" y="636"/>
                </a:lnTo>
                <a:lnTo>
                  <a:pt x="106" y="637"/>
                </a:lnTo>
                <a:lnTo>
                  <a:pt x="102" y="641"/>
                </a:lnTo>
                <a:lnTo>
                  <a:pt x="94" y="648"/>
                </a:lnTo>
                <a:lnTo>
                  <a:pt x="87" y="657"/>
                </a:lnTo>
                <a:lnTo>
                  <a:pt x="80" y="668"/>
                </a:lnTo>
                <a:lnTo>
                  <a:pt x="74" y="678"/>
                </a:lnTo>
                <a:lnTo>
                  <a:pt x="69" y="688"/>
                </a:lnTo>
                <a:lnTo>
                  <a:pt x="63" y="701"/>
                </a:lnTo>
                <a:lnTo>
                  <a:pt x="63" y="701"/>
                </a:lnTo>
                <a:lnTo>
                  <a:pt x="58" y="721"/>
                </a:lnTo>
                <a:lnTo>
                  <a:pt x="58" y="721"/>
                </a:lnTo>
                <a:lnTo>
                  <a:pt x="60" y="724"/>
                </a:lnTo>
                <a:lnTo>
                  <a:pt x="61" y="727"/>
                </a:lnTo>
                <a:lnTo>
                  <a:pt x="61" y="729"/>
                </a:lnTo>
                <a:lnTo>
                  <a:pt x="56" y="744"/>
                </a:lnTo>
                <a:lnTo>
                  <a:pt x="56" y="744"/>
                </a:lnTo>
                <a:lnTo>
                  <a:pt x="53" y="740"/>
                </a:lnTo>
                <a:lnTo>
                  <a:pt x="52" y="739"/>
                </a:lnTo>
                <a:lnTo>
                  <a:pt x="50" y="739"/>
                </a:lnTo>
                <a:lnTo>
                  <a:pt x="49" y="739"/>
                </a:lnTo>
                <a:lnTo>
                  <a:pt x="48" y="741"/>
                </a:lnTo>
                <a:lnTo>
                  <a:pt x="48" y="741"/>
                </a:lnTo>
                <a:lnTo>
                  <a:pt x="48" y="744"/>
                </a:lnTo>
                <a:lnTo>
                  <a:pt x="49" y="748"/>
                </a:lnTo>
                <a:lnTo>
                  <a:pt x="52" y="758"/>
                </a:lnTo>
                <a:lnTo>
                  <a:pt x="58" y="772"/>
                </a:lnTo>
                <a:lnTo>
                  <a:pt x="58" y="796"/>
                </a:lnTo>
                <a:lnTo>
                  <a:pt x="65" y="801"/>
                </a:lnTo>
                <a:lnTo>
                  <a:pt x="65" y="801"/>
                </a:lnTo>
                <a:lnTo>
                  <a:pt x="66" y="814"/>
                </a:lnTo>
                <a:lnTo>
                  <a:pt x="66" y="825"/>
                </a:lnTo>
                <a:lnTo>
                  <a:pt x="69" y="836"/>
                </a:lnTo>
                <a:lnTo>
                  <a:pt x="69" y="836"/>
                </a:lnTo>
                <a:lnTo>
                  <a:pt x="72" y="861"/>
                </a:lnTo>
                <a:lnTo>
                  <a:pt x="74" y="876"/>
                </a:lnTo>
                <a:lnTo>
                  <a:pt x="46" y="888"/>
                </a:lnTo>
                <a:lnTo>
                  <a:pt x="46" y="888"/>
                </a:lnTo>
                <a:lnTo>
                  <a:pt x="44" y="883"/>
                </a:lnTo>
                <a:lnTo>
                  <a:pt x="41" y="878"/>
                </a:lnTo>
                <a:lnTo>
                  <a:pt x="38" y="872"/>
                </a:lnTo>
                <a:lnTo>
                  <a:pt x="34" y="866"/>
                </a:lnTo>
                <a:lnTo>
                  <a:pt x="29" y="862"/>
                </a:lnTo>
                <a:lnTo>
                  <a:pt x="26" y="860"/>
                </a:lnTo>
                <a:lnTo>
                  <a:pt x="23" y="859"/>
                </a:lnTo>
                <a:lnTo>
                  <a:pt x="20" y="858"/>
                </a:lnTo>
                <a:lnTo>
                  <a:pt x="16" y="858"/>
                </a:lnTo>
                <a:lnTo>
                  <a:pt x="16" y="858"/>
                </a:lnTo>
                <a:lnTo>
                  <a:pt x="13" y="859"/>
                </a:lnTo>
                <a:lnTo>
                  <a:pt x="10" y="861"/>
                </a:lnTo>
                <a:lnTo>
                  <a:pt x="8" y="864"/>
                </a:lnTo>
                <a:lnTo>
                  <a:pt x="6" y="867"/>
                </a:lnTo>
                <a:lnTo>
                  <a:pt x="2" y="874"/>
                </a:lnTo>
                <a:lnTo>
                  <a:pt x="0" y="882"/>
                </a:lnTo>
                <a:lnTo>
                  <a:pt x="0" y="890"/>
                </a:lnTo>
                <a:lnTo>
                  <a:pt x="0" y="898"/>
                </a:lnTo>
                <a:lnTo>
                  <a:pt x="2" y="903"/>
                </a:lnTo>
                <a:lnTo>
                  <a:pt x="3" y="906"/>
                </a:lnTo>
                <a:lnTo>
                  <a:pt x="3" y="906"/>
                </a:lnTo>
                <a:lnTo>
                  <a:pt x="9" y="906"/>
                </a:lnTo>
                <a:lnTo>
                  <a:pt x="18" y="905"/>
                </a:lnTo>
                <a:lnTo>
                  <a:pt x="44" y="900"/>
                </a:lnTo>
                <a:lnTo>
                  <a:pt x="81" y="890"/>
                </a:lnTo>
                <a:lnTo>
                  <a:pt x="81" y="890"/>
                </a:lnTo>
                <a:lnTo>
                  <a:pt x="88" y="909"/>
                </a:lnTo>
                <a:lnTo>
                  <a:pt x="96" y="926"/>
                </a:lnTo>
                <a:lnTo>
                  <a:pt x="108" y="947"/>
                </a:lnTo>
                <a:lnTo>
                  <a:pt x="115" y="958"/>
                </a:lnTo>
                <a:lnTo>
                  <a:pt x="123" y="969"/>
                </a:lnTo>
                <a:lnTo>
                  <a:pt x="133" y="978"/>
                </a:lnTo>
                <a:lnTo>
                  <a:pt x="142" y="987"/>
                </a:lnTo>
                <a:lnTo>
                  <a:pt x="152" y="995"/>
                </a:lnTo>
                <a:lnTo>
                  <a:pt x="163" y="1001"/>
                </a:lnTo>
                <a:lnTo>
                  <a:pt x="175" y="1005"/>
                </a:lnTo>
                <a:lnTo>
                  <a:pt x="181" y="1007"/>
                </a:lnTo>
                <a:lnTo>
                  <a:pt x="187" y="1008"/>
                </a:lnTo>
                <a:lnTo>
                  <a:pt x="187" y="1008"/>
                </a:lnTo>
                <a:lnTo>
                  <a:pt x="201" y="1008"/>
                </a:lnTo>
                <a:lnTo>
                  <a:pt x="211" y="1006"/>
                </a:lnTo>
                <a:lnTo>
                  <a:pt x="221" y="1003"/>
                </a:lnTo>
                <a:lnTo>
                  <a:pt x="229" y="998"/>
                </a:lnTo>
                <a:lnTo>
                  <a:pt x="236" y="993"/>
                </a:lnTo>
                <a:lnTo>
                  <a:pt x="243" y="986"/>
                </a:lnTo>
                <a:lnTo>
                  <a:pt x="248" y="979"/>
                </a:lnTo>
                <a:lnTo>
                  <a:pt x="252" y="972"/>
                </a:lnTo>
                <a:lnTo>
                  <a:pt x="256" y="964"/>
                </a:lnTo>
                <a:lnTo>
                  <a:pt x="258" y="957"/>
                </a:lnTo>
                <a:lnTo>
                  <a:pt x="263" y="943"/>
                </a:lnTo>
                <a:lnTo>
                  <a:pt x="265" y="934"/>
                </a:lnTo>
                <a:lnTo>
                  <a:pt x="265" y="931"/>
                </a:lnTo>
                <a:lnTo>
                  <a:pt x="319" y="931"/>
                </a:lnTo>
                <a:lnTo>
                  <a:pt x="342" y="923"/>
                </a:lnTo>
                <a:lnTo>
                  <a:pt x="364" y="921"/>
                </a:lnTo>
                <a:lnTo>
                  <a:pt x="377" y="928"/>
                </a:lnTo>
                <a:lnTo>
                  <a:pt x="412" y="923"/>
                </a:lnTo>
                <a:lnTo>
                  <a:pt x="424" y="913"/>
                </a:lnTo>
                <a:lnTo>
                  <a:pt x="446" y="918"/>
                </a:lnTo>
                <a:lnTo>
                  <a:pt x="446" y="918"/>
                </a:lnTo>
                <a:lnTo>
                  <a:pt x="448" y="926"/>
                </a:lnTo>
                <a:lnTo>
                  <a:pt x="457" y="945"/>
                </a:lnTo>
                <a:lnTo>
                  <a:pt x="462" y="959"/>
                </a:lnTo>
                <a:lnTo>
                  <a:pt x="469" y="973"/>
                </a:lnTo>
                <a:lnTo>
                  <a:pt x="477" y="989"/>
                </a:lnTo>
                <a:lnTo>
                  <a:pt x="486" y="1005"/>
                </a:lnTo>
                <a:lnTo>
                  <a:pt x="497" y="1021"/>
                </a:lnTo>
                <a:lnTo>
                  <a:pt x="508" y="1036"/>
                </a:lnTo>
                <a:lnTo>
                  <a:pt x="523" y="1050"/>
                </a:lnTo>
                <a:lnTo>
                  <a:pt x="530" y="1057"/>
                </a:lnTo>
                <a:lnTo>
                  <a:pt x="537" y="1062"/>
                </a:lnTo>
                <a:lnTo>
                  <a:pt x="545" y="1068"/>
                </a:lnTo>
                <a:lnTo>
                  <a:pt x="553" y="1073"/>
                </a:lnTo>
                <a:lnTo>
                  <a:pt x="562" y="1077"/>
                </a:lnTo>
                <a:lnTo>
                  <a:pt x="571" y="1080"/>
                </a:lnTo>
                <a:lnTo>
                  <a:pt x="580" y="1084"/>
                </a:lnTo>
                <a:lnTo>
                  <a:pt x="590" y="1085"/>
                </a:lnTo>
                <a:lnTo>
                  <a:pt x="600" y="1086"/>
                </a:lnTo>
                <a:lnTo>
                  <a:pt x="611" y="1086"/>
                </a:lnTo>
                <a:lnTo>
                  <a:pt x="611" y="1086"/>
                </a:lnTo>
                <a:lnTo>
                  <a:pt x="621" y="1085"/>
                </a:lnTo>
                <a:lnTo>
                  <a:pt x="631" y="1081"/>
                </a:lnTo>
                <a:lnTo>
                  <a:pt x="640" y="1078"/>
                </a:lnTo>
                <a:lnTo>
                  <a:pt x="649" y="1075"/>
                </a:lnTo>
                <a:lnTo>
                  <a:pt x="657" y="1070"/>
                </a:lnTo>
                <a:lnTo>
                  <a:pt x="665" y="1065"/>
                </a:lnTo>
                <a:lnTo>
                  <a:pt x="672" y="1059"/>
                </a:lnTo>
                <a:lnTo>
                  <a:pt x="678" y="1053"/>
                </a:lnTo>
                <a:lnTo>
                  <a:pt x="684" y="1046"/>
                </a:lnTo>
                <a:lnTo>
                  <a:pt x="690" y="1038"/>
                </a:lnTo>
                <a:lnTo>
                  <a:pt x="695" y="1030"/>
                </a:lnTo>
                <a:lnTo>
                  <a:pt x="700" y="1022"/>
                </a:lnTo>
                <a:lnTo>
                  <a:pt x="708" y="1002"/>
                </a:lnTo>
                <a:lnTo>
                  <a:pt x="715" y="982"/>
                </a:lnTo>
                <a:lnTo>
                  <a:pt x="719" y="962"/>
                </a:lnTo>
                <a:lnTo>
                  <a:pt x="722" y="939"/>
                </a:lnTo>
                <a:lnTo>
                  <a:pt x="724" y="917"/>
                </a:lnTo>
                <a:lnTo>
                  <a:pt x="724" y="895"/>
                </a:lnTo>
                <a:lnTo>
                  <a:pt x="722" y="872"/>
                </a:lnTo>
                <a:lnTo>
                  <a:pt x="720" y="851"/>
                </a:lnTo>
                <a:lnTo>
                  <a:pt x="716" y="831"/>
                </a:lnTo>
                <a:lnTo>
                  <a:pt x="711" y="811"/>
                </a:lnTo>
                <a:lnTo>
                  <a:pt x="711" y="811"/>
                </a:lnTo>
                <a:lnTo>
                  <a:pt x="704" y="793"/>
                </a:lnTo>
                <a:lnTo>
                  <a:pt x="697" y="777"/>
                </a:lnTo>
                <a:lnTo>
                  <a:pt x="690" y="760"/>
                </a:lnTo>
                <a:lnTo>
                  <a:pt x="683" y="746"/>
                </a:lnTo>
                <a:lnTo>
                  <a:pt x="675" y="733"/>
                </a:lnTo>
                <a:lnTo>
                  <a:pt x="667" y="721"/>
                </a:lnTo>
                <a:lnTo>
                  <a:pt x="659" y="710"/>
                </a:lnTo>
                <a:lnTo>
                  <a:pt x="651" y="699"/>
                </a:lnTo>
                <a:lnTo>
                  <a:pt x="634" y="682"/>
                </a:lnTo>
                <a:lnTo>
                  <a:pt x="620" y="669"/>
                </a:lnTo>
                <a:lnTo>
                  <a:pt x="607" y="659"/>
                </a:lnTo>
                <a:lnTo>
                  <a:pt x="597" y="652"/>
                </a:lnTo>
                <a:lnTo>
                  <a:pt x="597" y="652"/>
                </a:lnTo>
                <a:lnTo>
                  <a:pt x="587" y="647"/>
                </a:lnTo>
                <a:lnTo>
                  <a:pt x="575" y="642"/>
                </a:lnTo>
                <a:lnTo>
                  <a:pt x="562" y="639"/>
                </a:lnTo>
                <a:lnTo>
                  <a:pt x="550" y="636"/>
                </a:lnTo>
                <a:lnTo>
                  <a:pt x="530" y="634"/>
                </a:lnTo>
                <a:lnTo>
                  <a:pt x="522" y="634"/>
                </a:lnTo>
                <a:lnTo>
                  <a:pt x="522" y="634"/>
                </a:lnTo>
                <a:lnTo>
                  <a:pt x="520" y="629"/>
                </a:lnTo>
                <a:lnTo>
                  <a:pt x="518" y="625"/>
                </a:lnTo>
                <a:lnTo>
                  <a:pt x="516" y="624"/>
                </a:lnTo>
                <a:lnTo>
                  <a:pt x="491" y="624"/>
                </a:lnTo>
                <a:lnTo>
                  <a:pt x="491" y="619"/>
                </a:lnTo>
                <a:lnTo>
                  <a:pt x="491" y="619"/>
                </a:lnTo>
                <a:lnTo>
                  <a:pt x="537" y="608"/>
                </a:lnTo>
                <a:lnTo>
                  <a:pt x="569" y="601"/>
                </a:lnTo>
                <a:lnTo>
                  <a:pt x="586" y="597"/>
                </a:lnTo>
                <a:lnTo>
                  <a:pt x="586" y="597"/>
                </a:lnTo>
                <a:lnTo>
                  <a:pt x="594" y="594"/>
                </a:lnTo>
                <a:lnTo>
                  <a:pt x="610" y="588"/>
                </a:lnTo>
                <a:lnTo>
                  <a:pt x="619" y="584"/>
                </a:lnTo>
                <a:lnTo>
                  <a:pt x="627" y="579"/>
                </a:lnTo>
                <a:lnTo>
                  <a:pt x="635" y="573"/>
                </a:lnTo>
                <a:lnTo>
                  <a:pt x="640" y="566"/>
                </a:lnTo>
                <a:lnTo>
                  <a:pt x="640" y="566"/>
                </a:lnTo>
                <a:lnTo>
                  <a:pt x="642" y="561"/>
                </a:lnTo>
                <a:lnTo>
                  <a:pt x="643" y="554"/>
                </a:lnTo>
                <a:lnTo>
                  <a:pt x="645" y="532"/>
                </a:lnTo>
                <a:lnTo>
                  <a:pt x="647" y="504"/>
                </a:lnTo>
                <a:lnTo>
                  <a:pt x="647" y="474"/>
                </a:lnTo>
                <a:lnTo>
                  <a:pt x="644" y="419"/>
                </a:lnTo>
                <a:lnTo>
                  <a:pt x="643" y="395"/>
                </a:lnTo>
                <a:lnTo>
                  <a:pt x="643" y="395"/>
                </a:lnTo>
                <a:lnTo>
                  <a:pt x="649" y="392"/>
                </a:lnTo>
                <a:lnTo>
                  <a:pt x="652" y="389"/>
                </a:lnTo>
                <a:lnTo>
                  <a:pt x="653" y="387"/>
                </a:lnTo>
                <a:lnTo>
                  <a:pt x="653" y="385"/>
                </a:lnTo>
                <a:lnTo>
                  <a:pt x="653" y="385"/>
                </a:lnTo>
                <a:lnTo>
                  <a:pt x="651" y="383"/>
                </a:lnTo>
                <a:lnTo>
                  <a:pt x="645" y="383"/>
                </a:lnTo>
                <a:lnTo>
                  <a:pt x="627" y="382"/>
                </a:lnTo>
                <a:lnTo>
                  <a:pt x="573" y="385"/>
                </a:lnTo>
                <a:lnTo>
                  <a:pt x="494" y="388"/>
                </a:lnTo>
                <a:lnTo>
                  <a:pt x="494" y="388"/>
                </a:lnTo>
                <a:lnTo>
                  <a:pt x="497" y="383"/>
                </a:lnTo>
                <a:lnTo>
                  <a:pt x="501" y="378"/>
                </a:lnTo>
                <a:lnTo>
                  <a:pt x="503" y="372"/>
                </a:lnTo>
                <a:lnTo>
                  <a:pt x="503" y="372"/>
                </a:lnTo>
                <a:lnTo>
                  <a:pt x="505" y="364"/>
                </a:lnTo>
                <a:lnTo>
                  <a:pt x="505" y="355"/>
                </a:lnTo>
                <a:lnTo>
                  <a:pt x="504" y="348"/>
                </a:lnTo>
                <a:lnTo>
                  <a:pt x="502" y="345"/>
                </a:lnTo>
                <a:lnTo>
                  <a:pt x="501" y="342"/>
                </a:lnTo>
                <a:lnTo>
                  <a:pt x="501" y="342"/>
                </a:lnTo>
                <a:lnTo>
                  <a:pt x="498" y="339"/>
                </a:lnTo>
                <a:lnTo>
                  <a:pt x="494" y="337"/>
                </a:lnTo>
                <a:lnTo>
                  <a:pt x="489" y="334"/>
                </a:lnTo>
                <a:lnTo>
                  <a:pt x="481" y="333"/>
                </a:lnTo>
                <a:lnTo>
                  <a:pt x="481" y="333"/>
                </a:lnTo>
                <a:lnTo>
                  <a:pt x="471" y="332"/>
                </a:lnTo>
                <a:lnTo>
                  <a:pt x="460" y="332"/>
                </a:lnTo>
                <a:lnTo>
                  <a:pt x="446" y="333"/>
                </a:lnTo>
                <a:lnTo>
                  <a:pt x="436" y="328"/>
                </a:lnTo>
                <a:lnTo>
                  <a:pt x="436" y="328"/>
                </a:lnTo>
                <a:lnTo>
                  <a:pt x="434" y="324"/>
                </a:lnTo>
                <a:lnTo>
                  <a:pt x="431" y="314"/>
                </a:lnTo>
                <a:lnTo>
                  <a:pt x="431" y="314"/>
                </a:lnTo>
                <a:lnTo>
                  <a:pt x="430" y="311"/>
                </a:lnTo>
                <a:lnTo>
                  <a:pt x="427" y="308"/>
                </a:lnTo>
                <a:lnTo>
                  <a:pt x="422" y="305"/>
                </a:lnTo>
                <a:lnTo>
                  <a:pt x="422" y="305"/>
                </a:lnTo>
                <a:lnTo>
                  <a:pt x="374" y="265"/>
                </a:lnTo>
                <a:lnTo>
                  <a:pt x="374" y="265"/>
                </a:lnTo>
                <a:lnTo>
                  <a:pt x="366" y="256"/>
                </a:lnTo>
                <a:lnTo>
                  <a:pt x="354" y="245"/>
                </a:lnTo>
                <a:lnTo>
                  <a:pt x="354" y="245"/>
                </a:lnTo>
                <a:lnTo>
                  <a:pt x="349" y="241"/>
                </a:lnTo>
                <a:lnTo>
                  <a:pt x="343" y="237"/>
                </a:lnTo>
                <a:lnTo>
                  <a:pt x="330" y="230"/>
                </a:lnTo>
                <a:lnTo>
                  <a:pt x="330" y="230"/>
                </a:lnTo>
                <a:lnTo>
                  <a:pt x="326" y="227"/>
                </a:lnTo>
                <a:lnTo>
                  <a:pt x="319" y="222"/>
                </a:lnTo>
                <a:lnTo>
                  <a:pt x="304" y="208"/>
                </a:lnTo>
                <a:lnTo>
                  <a:pt x="282" y="185"/>
                </a:lnTo>
                <a:lnTo>
                  <a:pt x="282" y="185"/>
                </a:lnTo>
                <a:lnTo>
                  <a:pt x="278" y="182"/>
                </a:lnTo>
                <a:lnTo>
                  <a:pt x="271" y="178"/>
                </a:lnTo>
                <a:lnTo>
                  <a:pt x="259" y="173"/>
                </a:lnTo>
                <a:lnTo>
                  <a:pt x="259" y="173"/>
                </a:lnTo>
                <a:lnTo>
                  <a:pt x="248" y="172"/>
                </a:lnTo>
                <a:lnTo>
                  <a:pt x="228" y="172"/>
                </a:lnTo>
                <a:lnTo>
                  <a:pt x="198" y="173"/>
                </a:lnTo>
                <a:lnTo>
                  <a:pt x="198" y="160"/>
                </a:lnTo>
                <a:lnTo>
                  <a:pt x="198" y="160"/>
                </a:lnTo>
                <a:lnTo>
                  <a:pt x="209" y="157"/>
                </a:lnTo>
                <a:lnTo>
                  <a:pt x="217" y="154"/>
                </a:lnTo>
                <a:lnTo>
                  <a:pt x="220" y="152"/>
                </a:lnTo>
                <a:lnTo>
                  <a:pt x="223" y="151"/>
                </a:lnTo>
                <a:lnTo>
                  <a:pt x="223" y="151"/>
                </a:lnTo>
                <a:lnTo>
                  <a:pt x="225" y="148"/>
                </a:lnTo>
                <a:lnTo>
                  <a:pt x="226" y="145"/>
                </a:lnTo>
                <a:lnTo>
                  <a:pt x="229" y="136"/>
                </a:lnTo>
                <a:lnTo>
                  <a:pt x="233" y="125"/>
                </a:lnTo>
                <a:lnTo>
                  <a:pt x="233" y="125"/>
                </a:lnTo>
                <a:lnTo>
                  <a:pt x="233" y="123"/>
                </a:lnTo>
                <a:lnTo>
                  <a:pt x="235" y="118"/>
                </a:lnTo>
                <a:lnTo>
                  <a:pt x="235" y="118"/>
                </a:lnTo>
                <a:lnTo>
                  <a:pt x="236" y="116"/>
                </a:lnTo>
                <a:lnTo>
                  <a:pt x="238" y="115"/>
                </a:lnTo>
                <a:lnTo>
                  <a:pt x="239" y="114"/>
                </a:lnTo>
                <a:lnTo>
                  <a:pt x="240" y="110"/>
                </a:lnTo>
                <a:lnTo>
                  <a:pt x="240" y="110"/>
                </a:lnTo>
                <a:lnTo>
                  <a:pt x="240" y="103"/>
                </a:lnTo>
                <a:lnTo>
                  <a:pt x="239" y="95"/>
                </a:lnTo>
                <a:lnTo>
                  <a:pt x="237" y="86"/>
                </a:lnTo>
                <a:lnTo>
                  <a:pt x="237" y="86"/>
                </a:lnTo>
                <a:lnTo>
                  <a:pt x="254" y="80"/>
                </a:lnTo>
                <a:lnTo>
                  <a:pt x="267" y="76"/>
                </a:lnTo>
                <a:lnTo>
                  <a:pt x="275" y="73"/>
                </a:lnTo>
                <a:lnTo>
                  <a:pt x="275" y="73"/>
                </a:lnTo>
                <a:lnTo>
                  <a:pt x="277" y="73"/>
                </a:lnTo>
                <a:lnTo>
                  <a:pt x="279" y="71"/>
                </a:lnTo>
                <a:lnTo>
                  <a:pt x="281" y="68"/>
                </a:lnTo>
                <a:lnTo>
                  <a:pt x="282" y="64"/>
                </a:lnTo>
                <a:lnTo>
                  <a:pt x="281" y="62"/>
                </a:lnTo>
                <a:lnTo>
                  <a:pt x="280" y="59"/>
                </a:lnTo>
                <a:lnTo>
                  <a:pt x="277" y="57"/>
                </a:lnTo>
                <a:lnTo>
                  <a:pt x="273" y="55"/>
                </a:lnTo>
                <a:lnTo>
                  <a:pt x="273" y="55"/>
                </a:lnTo>
                <a:lnTo>
                  <a:pt x="254" y="52"/>
                </a:lnTo>
                <a:lnTo>
                  <a:pt x="246" y="50"/>
                </a:lnTo>
                <a:lnTo>
                  <a:pt x="237" y="45"/>
                </a:lnTo>
                <a:lnTo>
                  <a:pt x="237" y="45"/>
                </a:lnTo>
                <a:lnTo>
                  <a:pt x="215" y="33"/>
                </a:lnTo>
                <a:lnTo>
                  <a:pt x="215" y="33"/>
                </a:lnTo>
                <a:close/>
                <a:moveTo>
                  <a:pt x="319" y="323"/>
                </a:moveTo>
                <a:lnTo>
                  <a:pt x="319" y="323"/>
                </a:lnTo>
                <a:lnTo>
                  <a:pt x="321" y="323"/>
                </a:lnTo>
                <a:lnTo>
                  <a:pt x="324" y="324"/>
                </a:lnTo>
                <a:lnTo>
                  <a:pt x="333" y="329"/>
                </a:lnTo>
                <a:lnTo>
                  <a:pt x="344" y="336"/>
                </a:lnTo>
                <a:lnTo>
                  <a:pt x="352" y="342"/>
                </a:lnTo>
                <a:lnTo>
                  <a:pt x="352" y="342"/>
                </a:lnTo>
                <a:lnTo>
                  <a:pt x="358" y="346"/>
                </a:lnTo>
                <a:lnTo>
                  <a:pt x="361" y="347"/>
                </a:lnTo>
                <a:lnTo>
                  <a:pt x="363" y="347"/>
                </a:lnTo>
                <a:lnTo>
                  <a:pt x="364" y="347"/>
                </a:lnTo>
                <a:lnTo>
                  <a:pt x="364" y="347"/>
                </a:lnTo>
                <a:lnTo>
                  <a:pt x="381" y="358"/>
                </a:lnTo>
                <a:lnTo>
                  <a:pt x="397" y="367"/>
                </a:lnTo>
                <a:lnTo>
                  <a:pt x="397" y="367"/>
                </a:lnTo>
                <a:lnTo>
                  <a:pt x="397" y="374"/>
                </a:lnTo>
                <a:lnTo>
                  <a:pt x="396" y="379"/>
                </a:lnTo>
                <a:lnTo>
                  <a:pt x="395" y="381"/>
                </a:lnTo>
                <a:lnTo>
                  <a:pt x="395" y="382"/>
                </a:lnTo>
                <a:lnTo>
                  <a:pt x="395" y="382"/>
                </a:lnTo>
                <a:lnTo>
                  <a:pt x="371" y="377"/>
                </a:lnTo>
                <a:lnTo>
                  <a:pt x="350" y="372"/>
                </a:lnTo>
                <a:lnTo>
                  <a:pt x="324" y="372"/>
                </a:lnTo>
                <a:lnTo>
                  <a:pt x="324" y="372"/>
                </a:lnTo>
                <a:lnTo>
                  <a:pt x="321" y="348"/>
                </a:lnTo>
                <a:lnTo>
                  <a:pt x="319" y="331"/>
                </a:lnTo>
                <a:lnTo>
                  <a:pt x="319" y="325"/>
                </a:lnTo>
                <a:lnTo>
                  <a:pt x="319" y="323"/>
                </a:lnTo>
                <a:lnTo>
                  <a:pt x="319" y="323"/>
                </a:lnTo>
                <a:close/>
                <a:moveTo>
                  <a:pt x="324" y="382"/>
                </a:moveTo>
                <a:lnTo>
                  <a:pt x="347" y="382"/>
                </a:lnTo>
                <a:lnTo>
                  <a:pt x="384" y="390"/>
                </a:lnTo>
                <a:lnTo>
                  <a:pt x="330" y="393"/>
                </a:lnTo>
                <a:lnTo>
                  <a:pt x="324" y="382"/>
                </a:lnTo>
                <a:close/>
                <a:moveTo>
                  <a:pt x="106" y="696"/>
                </a:moveTo>
                <a:lnTo>
                  <a:pt x="106" y="696"/>
                </a:lnTo>
                <a:lnTo>
                  <a:pt x="113" y="721"/>
                </a:lnTo>
                <a:lnTo>
                  <a:pt x="119" y="740"/>
                </a:lnTo>
                <a:lnTo>
                  <a:pt x="122" y="748"/>
                </a:lnTo>
                <a:lnTo>
                  <a:pt x="125" y="753"/>
                </a:lnTo>
                <a:lnTo>
                  <a:pt x="125" y="753"/>
                </a:lnTo>
                <a:lnTo>
                  <a:pt x="131" y="761"/>
                </a:lnTo>
                <a:lnTo>
                  <a:pt x="137" y="766"/>
                </a:lnTo>
                <a:lnTo>
                  <a:pt x="141" y="769"/>
                </a:lnTo>
                <a:lnTo>
                  <a:pt x="141" y="769"/>
                </a:lnTo>
                <a:lnTo>
                  <a:pt x="141" y="769"/>
                </a:lnTo>
                <a:lnTo>
                  <a:pt x="139" y="771"/>
                </a:lnTo>
                <a:lnTo>
                  <a:pt x="136" y="777"/>
                </a:lnTo>
                <a:lnTo>
                  <a:pt x="127" y="795"/>
                </a:lnTo>
                <a:lnTo>
                  <a:pt x="115" y="821"/>
                </a:lnTo>
                <a:lnTo>
                  <a:pt x="108" y="823"/>
                </a:lnTo>
                <a:lnTo>
                  <a:pt x="108" y="823"/>
                </a:lnTo>
                <a:lnTo>
                  <a:pt x="101" y="802"/>
                </a:lnTo>
                <a:lnTo>
                  <a:pt x="96" y="782"/>
                </a:lnTo>
                <a:lnTo>
                  <a:pt x="91" y="763"/>
                </a:lnTo>
                <a:lnTo>
                  <a:pt x="91" y="763"/>
                </a:lnTo>
                <a:lnTo>
                  <a:pt x="88" y="750"/>
                </a:lnTo>
                <a:lnTo>
                  <a:pt x="87" y="740"/>
                </a:lnTo>
                <a:lnTo>
                  <a:pt x="88" y="731"/>
                </a:lnTo>
                <a:lnTo>
                  <a:pt x="91" y="721"/>
                </a:lnTo>
                <a:lnTo>
                  <a:pt x="91" y="721"/>
                </a:lnTo>
                <a:lnTo>
                  <a:pt x="95" y="712"/>
                </a:lnTo>
                <a:lnTo>
                  <a:pt x="100" y="704"/>
                </a:lnTo>
                <a:lnTo>
                  <a:pt x="106" y="696"/>
                </a:lnTo>
                <a:lnTo>
                  <a:pt x="106" y="696"/>
                </a:lnTo>
                <a:close/>
                <a:moveTo>
                  <a:pt x="148" y="774"/>
                </a:moveTo>
                <a:lnTo>
                  <a:pt x="148" y="774"/>
                </a:lnTo>
                <a:lnTo>
                  <a:pt x="153" y="777"/>
                </a:lnTo>
                <a:lnTo>
                  <a:pt x="158" y="780"/>
                </a:lnTo>
                <a:lnTo>
                  <a:pt x="163" y="781"/>
                </a:lnTo>
                <a:lnTo>
                  <a:pt x="163" y="781"/>
                </a:lnTo>
                <a:lnTo>
                  <a:pt x="181" y="785"/>
                </a:lnTo>
                <a:lnTo>
                  <a:pt x="195" y="789"/>
                </a:lnTo>
                <a:lnTo>
                  <a:pt x="195" y="789"/>
                </a:lnTo>
                <a:lnTo>
                  <a:pt x="175" y="790"/>
                </a:lnTo>
                <a:lnTo>
                  <a:pt x="160" y="791"/>
                </a:lnTo>
                <a:lnTo>
                  <a:pt x="148" y="794"/>
                </a:lnTo>
                <a:lnTo>
                  <a:pt x="148" y="794"/>
                </a:lnTo>
                <a:lnTo>
                  <a:pt x="145" y="795"/>
                </a:lnTo>
                <a:lnTo>
                  <a:pt x="143" y="797"/>
                </a:lnTo>
                <a:lnTo>
                  <a:pt x="142" y="799"/>
                </a:lnTo>
                <a:lnTo>
                  <a:pt x="141" y="801"/>
                </a:lnTo>
                <a:lnTo>
                  <a:pt x="141" y="804"/>
                </a:lnTo>
                <a:lnTo>
                  <a:pt x="141" y="806"/>
                </a:lnTo>
                <a:lnTo>
                  <a:pt x="134" y="806"/>
                </a:lnTo>
                <a:lnTo>
                  <a:pt x="148" y="774"/>
                </a:lnTo>
                <a:close/>
                <a:moveTo>
                  <a:pt x="206" y="854"/>
                </a:moveTo>
                <a:lnTo>
                  <a:pt x="237" y="868"/>
                </a:lnTo>
                <a:lnTo>
                  <a:pt x="237" y="880"/>
                </a:lnTo>
                <a:lnTo>
                  <a:pt x="233" y="888"/>
                </a:lnTo>
                <a:lnTo>
                  <a:pt x="233" y="908"/>
                </a:lnTo>
                <a:lnTo>
                  <a:pt x="156" y="863"/>
                </a:lnTo>
                <a:lnTo>
                  <a:pt x="156" y="863"/>
                </a:lnTo>
                <a:lnTo>
                  <a:pt x="175" y="862"/>
                </a:lnTo>
                <a:lnTo>
                  <a:pt x="198" y="861"/>
                </a:lnTo>
                <a:lnTo>
                  <a:pt x="198" y="861"/>
                </a:lnTo>
                <a:lnTo>
                  <a:pt x="201" y="859"/>
                </a:lnTo>
                <a:lnTo>
                  <a:pt x="203" y="857"/>
                </a:lnTo>
                <a:lnTo>
                  <a:pt x="206" y="854"/>
                </a:lnTo>
                <a:lnTo>
                  <a:pt x="206" y="854"/>
                </a:lnTo>
                <a:close/>
                <a:moveTo>
                  <a:pt x="128" y="863"/>
                </a:moveTo>
                <a:lnTo>
                  <a:pt x="138" y="863"/>
                </a:lnTo>
                <a:lnTo>
                  <a:pt x="228" y="916"/>
                </a:lnTo>
                <a:lnTo>
                  <a:pt x="225" y="926"/>
                </a:lnTo>
                <a:lnTo>
                  <a:pt x="233" y="933"/>
                </a:lnTo>
                <a:lnTo>
                  <a:pt x="233" y="933"/>
                </a:lnTo>
                <a:lnTo>
                  <a:pt x="230" y="940"/>
                </a:lnTo>
                <a:lnTo>
                  <a:pt x="227" y="948"/>
                </a:lnTo>
                <a:lnTo>
                  <a:pt x="222" y="957"/>
                </a:lnTo>
                <a:lnTo>
                  <a:pt x="215" y="965"/>
                </a:lnTo>
                <a:lnTo>
                  <a:pt x="212" y="969"/>
                </a:lnTo>
                <a:lnTo>
                  <a:pt x="207" y="972"/>
                </a:lnTo>
                <a:lnTo>
                  <a:pt x="203" y="975"/>
                </a:lnTo>
                <a:lnTo>
                  <a:pt x="198" y="977"/>
                </a:lnTo>
                <a:lnTo>
                  <a:pt x="191" y="978"/>
                </a:lnTo>
                <a:lnTo>
                  <a:pt x="185" y="978"/>
                </a:lnTo>
                <a:lnTo>
                  <a:pt x="185" y="978"/>
                </a:lnTo>
                <a:lnTo>
                  <a:pt x="179" y="977"/>
                </a:lnTo>
                <a:lnTo>
                  <a:pt x="172" y="974"/>
                </a:lnTo>
                <a:lnTo>
                  <a:pt x="166" y="969"/>
                </a:lnTo>
                <a:lnTo>
                  <a:pt x="159" y="963"/>
                </a:lnTo>
                <a:lnTo>
                  <a:pt x="153" y="957"/>
                </a:lnTo>
                <a:lnTo>
                  <a:pt x="146" y="948"/>
                </a:lnTo>
                <a:lnTo>
                  <a:pt x="134" y="932"/>
                </a:lnTo>
                <a:lnTo>
                  <a:pt x="123" y="916"/>
                </a:lnTo>
                <a:lnTo>
                  <a:pt x="115" y="902"/>
                </a:lnTo>
                <a:lnTo>
                  <a:pt x="108" y="888"/>
                </a:lnTo>
                <a:lnTo>
                  <a:pt x="108" y="888"/>
                </a:lnTo>
                <a:lnTo>
                  <a:pt x="111" y="884"/>
                </a:lnTo>
                <a:lnTo>
                  <a:pt x="114" y="881"/>
                </a:lnTo>
                <a:lnTo>
                  <a:pt x="118" y="878"/>
                </a:lnTo>
                <a:lnTo>
                  <a:pt x="118" y="878"/>
                </a:lnTo>
                <a:lnTo>
                  <a:pt x="121" y="874"/>
                </a:lnTo>
                <a:lnTo>
                  <a:pt x="124" y="869"/>
                </a:lnTo>
                <a:lnTo>
                  <a:pt x="126" y="865"/>
                </a:lnTo>
                <a:lnTo>
                  <a:pt x="128" y="863"/>
                </a:lnTo>
                <a:lnTo>
                  <a:pt x="128" y="863"/>
                </a:lnTo>
                <a:close/>
                <a:moveTo>
                  <a:pt x="409" y="813"/>
                </a:moveTo>
                <a:lnTo>
                  <a:pt x="419" y="876"/>
                </a:lnTo>
                <a:lnTo>
                  <a:pt x="400" y="866"/>
                </a:lnTo>
                <a:lnTo>
                  <a:pt x="404" y="851"/>
                </a:lnTo>
                <a:lnTo>
                  <a:pt x="397" y="841"/>
                </a:lnTo>
                <a:lnTo>
                  <a:pt x="390" y="831"/>
                </a:lnTo>
                <a:lnTo>
                  <a:pt x="409" y="813"/>
                </a:lnTo>
                <a:close/>
                <a:moveTo>
                  <a:pt x="522" y="666"/>
                </a:moveTo>
                <a:lnTo>
                  <a:pt x="522" y="666"/>
                </a:lnTo>
                <a:lnTo>
                  <a:pt x="524" y="666"/>
                </a:lnTo>
                <a:lnTo>
                  <a:pt x="532" y="666"/>
                </a:lnTo>
                <a:lnTo>
                  <a:pt x="545" y="668"/>
                </a:lnTo>
                <a:lnTo>
                  <a:pt x="552" y="670"/>
                </a:lnTo>
                <a:lnTo>
                  <a:pt x="561" y="672"/>
                </a:lnTo>
                <a:lnTo>
                  <a:pt x="570" y="675"/>
                </a:lnTo>
                <a:lnTo>
                  <a:pt x="580" y="680"/>
                </a:lnTo>
                <a:lnTo>
                  <a:pt x="591" y="686"/>
                </a:lnTo>
                <a:lnTo>
                  <a:pt x="602" y="693"/>
                </a:lnTo>
                <a:lnTo>
                  <a:pt x="613" y="701"/>
                </a:lnTo>
                <a:lnTo>
                  <a:pt x="624" y="713"/>
                </a:lnTo>
                <a:lnTo>
                  <a:pt x="636" y="725"/>
                </a:lnTo>
                <a:lnTo>
                  <a:pt x="648" y="739"/>
                </a:lnTo>
                <a:lnTo>
                  <a:pt x="648" y="739"/>
                </a:lnTo>
                <a:lnTo>
                  <a:pt x="655" y="748"/>
                </a:lnTo>
                <a:lnTo>
                  <a:pt x="661" y="758"/>
                </a:lnTo>
                <a:lnTo>
                  <a:pt x="667" y="770"/>
                </a:lnTo>
                <a:lnTo>
                  <a:pt x="672" y="782"/>
                </a:lnTo>
                <a:lnTo>
                  <a:pt x="677" y="794"/>
                </a:lnTo>
                <a:lnTo>
                  <a:pt x="682" y="807"/>
                </a:lnTo>
                <a:lnTo>
                  <a:pt x="689" y="835"/>
                </a:lnTo>
                <a:lnTo>
                  <a:pt x="694" y="863"/>
                </a:lnTo>
                <a:lnTo>
                  <a:pt x="697" y="890"/>
                </a:lnTo>
                <a:lnTo>
                  <a:pt x="697" y="904"/>
                </a:lnTo>
                <a:lnTo>
                  <a:pt x="697" y="917"/>
                </a:lnTo>
                <a:lnTo>
                  <a:pt x="696" y="929"/>
                </a:lnTo>
                <a:lnTo>
                  <a:pt x="695" y="940"/>
                </a:lnTo>
                <a:lnTo>
                  <a:pt x="695" y="940"/>
                </a:lnTo>
                <a:lnTo>
                  <a:pt x="691" y="962"/>
                </a:lnTo>
                <a:lnTo>
                  <a:pt x="685" y="981"/>
                </a:lnTo>
                <a:lnTo>
                  <a:pt x="678" y="997"/>
                </a:lnTo>
                <a:lnTo>
                  <a:pt x="670" y="1011"/>
                </a:lnTo>
                <a:lnTo>
                  <a:pt x="662" y="1023"/>
                </a:lnTo>
                <a:lnTo>
                  <a:pt x="653" y="1032"/>
                </a:lnTo>
                <a:lnTo>
                  <a:pt x="642" y="1039"/>
                </a:lnTo>
                <a:lnTo>
                  <a:pt x="633" y="1043"/>
                </a:lnTo>
                <a:lnTo>
                  <a:pt x="633" y="1043"/>
                </a:lnTo>
                <a:lnTo>
                  <a:pt x="623" y="1045"/>
                </a:lnTo>
                <a:lnTo>
                  <a:pt x="612" y="1047"/>
                </a:lnTo>
                <a:lnTo>
                  <a:pt x="600" y="1048"/>
                </a:lnTo>
                <a:lnTo>
                  <a:pt x="588" y="1047"/>
                </a:lnTo>
                <a:lnTo>
                  <a:pt x="575" y="1044"/>
                </a:lnTo>
                <a:lnTo>
                  <a:pt x="562" y="1040"/>
                </a:lnTo>
                <a:lnTo>
                  <a:pt x="548" y="1033"/>
                </a:lnTo>
                <a:lnTo>
                  <a:pt x="534" y="1023"/>
                </a:lnTo>
                <a:lnTo>
                  <a:pt x="534" y="1023"/>
                </a:lnTo>
                <a:lnTo>
                  <a:pt x="527" y="1016"/>
                </a:lnTo>
                <a:lnTo>
                  <a:pt x="520" y="1009"/>
                </a:lnTo>
                <a:lnTo>
                  <a:pt x="512" y="1000"/>
                </a:lnTo>
                <a:lnTo>
                  <a:pt x="505" y="990"/>
                </a:lnTo>
                <a:lnTo>
                  <a:pt x="492" y="967"/>
                </a:lnTo>
                <a:lnTo>
                  <a:pt x="481" y="942"/>
                </a:lnTo>
                <a:lnTo>
                  <a:pt x="471" y="918"/>
                </a:lnTo>
                <a:lnTo>
                  <a:pt x="463" y="896"/>
                </a:lnTo>
                <a:lnTo>
                  <a:pt x="457" y="875"/>
                </a:lnTo>
                <a:lnTo>
                  <a:pt x="454" y="861"/>
                </a:lnTo>
                <a:lnTo>
                  <a:pt x="454" y="861"/>
                </a:lnTo>
                <a:lnTo>
                  <a:pt x="452" y="847"/>
                </a:lnTo>
                <a:lnTo>
                  <a:pt x="452" y="830"/>
                </a:lnTo>
                <a:lnTo>
                  <a:pt x="454" y="790"/>
                </a:lnTo>
                <a:lnTo>
                  <a:pt x="457" y="741"/>
                </a:lnTo>
                <a:lnTo>
                  <a:pt x="457" y="741"/>
                </a:lnTo>
                <a:lnTo>
                  <a:pt x="471" y="769"/>
                </a:lnTo>
                <a:lnTo>
                  <a:pt x="494" y="813"/>
                </a:lnTo>
                <a:lnTo>
                  <a:pt x="519" y="858"/>
                </a:lnTo>
                <a:lnTo>
                  <a:pt x="519" y="858"/>
                </a:lnTo>
                <a:lnTo>
                  <a:pt x="519" y="863"/>
                </a:lnTo>
                <a:lnTo>
                  <a:pt x="518" y="867"/>
                </a:lnTo>
                <a:lnTo>
                  <a:pt x="519" y="871"/>
                </a:lnTo>
                <a:lnTo>
                  <a:pt x="519" y="871"/>
                </a:lnTo>
                <a:lnTo>
                  <a:pt x="522" y="875"/>
                </a:lnTo>
                <a:lnTo>
                  <a:pt x="526" y="878"/>
                </a:lnTo>
                <a:lnTo>
                  <a:pt x="534" y="883"/>
                </a:lnTo>
                <a:lnTo>
                  <a:pt x="534" y="883"/>
                </a:lnTo>
                <a:lnTo>
                  <a:pt x="542" y="884"/>
                </a:lnTo>
                <a:lnTo>
                  <a:pt x="548" y="884"/>
                </a:lnTo>
                <a:lnTo>
                  <a:pt x="553" y="883"/>
                </a:lnTo>
                <a:lnTo>
                  <a:pt x="553" y="883"/>
                </a:lnTo>
                <a:lnTo>
                  <a:pt x="556" y="882"/>
                </a:lnTo>
                <a:lnTo>
                  <a:pt x="557" y="880"/>
                </a:lnTo>
                <a:lnTo>
                  <a:pt x="557" y="878"/>
                </a:lnTo>
                <a:lnTo>
                  <a:pt x="557" y="876"/>
                </a:lnTo>
                <a:lnTo>
                  <a:pt x="556" y="872"/>
                </a:lnTo>
                <a:lnTo>
                  <a:pt x="556" y="871"/>
                </a:lnTo>
                <a:lnTo>
                  <a:pt x="556" y="871"/>
                </a:lnTo>
                <a:lnTo>
                  <a:pt x="566" y="870"/>
                </a:lnTo>
                <a:lnTo>
                  <a:pt x="574" y="870"/>
                </a:lnTo>
                <a:lnTo>
                  <a:pt x="578" y="871"/>
                </a:lnTo>
                <a:lnTo>
                  <a:pt x="578" y="871"/>
                </a:lnTo>
                <a:lnTo>
                  <a:pt x="579" y="872"/>
                </a:lnTo>
                <a:lnTo>
                  <a:pt x="583" y="873"/>
                </a:lnTo>
                <a:lnTo>
                  <a:pt x="594" y="873"/>
                </a:lnTo>
                <a:lnTo>
                  <a:pt x="594" y="873"/>
                </a:lnTo>
                <a:lnTo>
                  <a:pt x="604" y="873"/>
                </a:lnTo>
                <a:lnTo>
                  <a:pt x="608" y="873"/>
                </a:lnTo>
                <a:lnTo>
                  <a:pt x="608" y="873"/>
                </a:lnTo>
                <a:lnTo>
                  <a:pt x="609" y="873"/>
                </a:lnTo>
                <a:lnTo>
                  <a:pt x="610" y="871"/>
                </a:lnTo>
                <a:lnTo>
                  <a:pt x="611" y="868"/>
                </a:lnTo>
                <a:lnTo>
                  <a:pt x="613" y="866"/>
                </a:lnTo>
                <a:lnTo>
                  <a:pt x="613" y="866"/>
                </a:lnTo>
                <a:lnTo>
                  <a:pt x="615" y="864"/>
                </a:lnTo>
                <a:lnTo>
                  <a:pt x="615" y="860"/>
                </a:lnTo>
                <a:lnTo>
                  <a:pt x="614" y="854"/>
                </a:lnTo>
                <a:lnTo>
                  <a:pt x="611" y="846"/>
                </a:lnTo>
                <a:lnTo>
                  <a:pt x="611" y="846"/>
                </a:lnTo>
                <a:lnTo>
                  <a:pt x="608" y="842"/>
                </a:lnTo>
                <a:lnTo>
                  <a:pt x="606" y="840"/>
                </a:lnTo>
                <a:lnTo>
                  <a:pt x="603" y="838"/>
                </a:lnTo>
                <a:lnTo>
                  <a:pt x="601" y="838"/>
                </a:lnTo>
                <a:lnTo>
                  <a:pt x="596" y="838"/>
                </a:lnTo>
                <a:lnTo>
                  <a:pt x="594" y="839"/>
                </a:lnTo>
                <a:lnTo>
                  <a:pt x="594" y="839"/>
                </a:lnTo>
                <a:lnTo>
                  <a:pt x="591" y="837"/>
                </a:lnTo>
                <a:lnTo>
                  <a:pt x="587" y="833"/>
                </a:lnTo>
                <a:lnTo>
                  <a:pt x="573" y="816"/>
                </a:lnTo>
                <a:lnTo>
                  <a:pt x="573" y="816"/>
                </a:lnTo>
                <a:lnTo>
                  <a:pt x="562" y="798"/>
                </a:lnTo>
                <a:lnTo>
                  <a:pt x="548" y="774"/>
                </a:lnTo>
                <a:lnTo>
                  <a:pt x="531" y="744"/>
                </a:lnTo>
                <a:lnTo>
                  <a:pt x="546" y="744"/>
                </a:lnTo>
                <a:lnTo>
                  <a:pt x="551" y="741"/>
                </a:lnTo>
                <a:lnTo>
                  <a:pt x="551" y="741"/>
                </a:lnTo>
                <a:lnTo>
                  <a:pt x="549" y="732"/>
                </a:lnTo>
                <a:lnTo>
                  <a:pt x="547" y="724"/>
                </a:lnTo>
                <a:lnTo>
                  <a:pt x="545" y="721"/>
                </a:lnTo>
                <a:lnTo>
                  <a:pt x="544" y="719"/>
                </a:lnTo>
                <a:lnTo>
                  <a:pt x="544" y="719"/>
                </a:lnTo>
                <a:lnTo>
                  <a:pt x="541" y="718"/>
                </a:lnTo>
                <a:lnTo>
                  <a:pt x="537" y="718"/>
                </a:lnTo>
                <a:lnTo>
                  <a:pt x="528" y="719"/>
                </a:lnTo>
                <a:lnTo>
                  <a:pt x="516" y="721"/>
                </a:lnTo>
                <a:lnTo>
                  <a:pt x="508" y="689"/>
                </a:lnTo>
                <a:lnTo>
                  <a:pt x="524" y="684"/>
                </a:lnTo>
                <a:lnTo>
                  <a:pt x="524" y="684"/>
                </a:lnTo>
                <a:lnTo>
                  <a:pt x="529" y="681"/>
                </a:lnTo>
                <a:lnTo>
                  <a:pt x="529" y="681"/>
                </a:lnTo>
                <a:lnTo>
                  <a:pt x="529" y="680"/>
                </a:lnTo>
                <a:lnTo>
                  <a:pt x="527" y="679"/>
                </a:lnTo>
                <a:lnTo>
                  <a:pt x="526" y="679"/>
                </a:lnTo>
                <a:lnTo>
                  <a:pt x="522" y="666"/>
                </a:lnTo>
                <a:close/>
                <a:moveTo>
                  <a:pt x="491" y="696"/>
                </a:moveTo>
                <a:lnTo>
                  <a:pt x="501" y="714"/>
                </a:lnTo>
                <a:lnTo>
                  <a:pt x="501" y="714"/>
                </a:lnTo>
                <a:lnTo>
                  <a:pt x="499" y="716"/>
                </a:lnTo>
                <a:lnTo>
                  <a:pt x="497" y="717"/>
                </a:lnTo>
                <a:lnTo>
                  <a:pt x="496" y="719"/>
                </a:lnTo>
                <a:lnTo>
                  <a:pt x="496" y="719"/>
                </a:lnTo>
                <a:lnTo>
                  <a:pt x="498" y="723"/>
                </a:lnTo>
                <a:lnTo>
                  <a:pt x="501" y="728"/>
                </a:lnTo>
                <a:lnTo>
                  <a:pt x="506" y="736"/>
                </a:lnTo>
                <a:lnTo>
                  <a:pt x="506" y="736"/>
                </a:lnTo>
                <a:lnTo>
                  <a:pt x="518" y="752"/>
                </a:lnTo>
                <a:lnTo>
                  <a:pt x="539" y="781"/>
                </a:lnTo>
                <a:lnTo>
                  <a:pt x="539" y="781"/>
                </a:lnTo>
                <a:lnTo>
                  <a:pt x="546" y="794"/>
                </a:lnTo>
                <a:lnTo>
                  <a:pt x="553" y="805"/>
                </a:lnTo>
                <a:lnTo>
                  <a:pt x="561" y="821"/>
                </a:lnTo>
                <a:lnTo>
                  <a:pt x="561" y="821"/>
                </a:lnTo>
                <a:lnTo>
                  <a:pt x="564" y="826"/>
                </a:lnTo>
                <a:lnTo>
                  <a:pt x="566" y="828"/>
                </a:lnTo>
                <a:lnTo>
                  <a:pt x="578" y="849"/>
                </a:lnTo>
                <a:lnTo>
                  <a:pt x="551" y="856"/>
                </a:lnTo>
                <a:lnTo>
                  <a:pt x="551" y="856"/>
                </a:lnTo>
                <a:lnTo>
                  <a:pt x="549" y="854"/>
                </a:lnTo>
                <a:lnTo>
                  <a:pt x="544" y="851"/>
                </a:lnTo>
                <a:lnTo>
                  <a:pt x="544" y="851"/>
                </a:lnTo>
                <a:lnTo>
                  <a:pt x="540" y="850"/>
                </a:lnTo>
                <a:lnTo>
                  <a:pt x="536" y="850"/>
                </a:lnTo>
                <a:lnTo>
                  <a:pt x="531" y="851"/>
                </a:lnTo>
                <a:lnTo>
                  <a:pt x="513" y="823"/>
                </a:lnTo>
                <a:lnTo>
                  <a:pt x="513" y="823"/>
                </a:lnTo>
                <a:lnTo>
                  <a:pt x="490" y="777"/>
                </a:lnTo>
                <a:lnTo>
                  <a:pt x="474" y="744"/>
                </a:lnTo>
                <a:lnTo>
                  <a:pt x="467" y="729"/>
                </a:lnTo>
                <a:lnTo>
                  <a:pt x="467" y="729"/>
                </a:lnTo>
                <a:lnTo>
                  <a:pt x="467" y="722"/>
                </a:lnTo>
                <a:lnTo>
                  <a:pt x="468" y="717"/>
                </a:lnTo>
                <a:lnTo>
                  <a:pt x="469" y="714"/>
                </a:lnTo>
                <a:lnTo>
                  <a:pt x="469" y="714"/>
                </a:lnTo>
                <a:lnTo>
                  <a:pt x="474" y="710"/>
                </a:lnTo>
                <a:lnTo>
                  <a:pt x="481" y="704"/>
                </a:lnTo>
                <a:lnTo>
                  <a:pt x="491" y="696"/>
                </a:lnTo>
                <a:lnTo>
                  <a:pt x="491" y="696"/>
                </a:lnTo>
                <a:close/>
                <a:moveTo>
                  <a:pt x="322" y="691"/>
                </a:moveTo>
                <a:lnTo>
                  <a:pt x="335" y="693"/>
                </a:lnTo>
                <a:lnTo>
                  <a:pt x="335" y="693"/>
                </a:lnTo>
                <a:lnTo>
                  <a:pt x="336" y="709"/>
                </a:lnTo>
                <a:lnTo>
                  <a:pt x="336" y="720"/>
                </a:lnTo>
                <a:lnTo>
                  <a:pt x="335" y="729"/>
                </a:lnTo>
                <a:lnTo>
                  <a:pt x="335" y="729"/>
                </a:lnTo>
                <a:lnTo>
                  <a:pt x="334" y="740"/>
                </a:lnTo>
                <a:lnTo>
                  <a:pt x="335" y="756"/>
                </a:lnTo>
                <a:lnTo>
                  <a:pt x="335" y="773"/>
                </a:lnTo>
                <a:lnTo>
                  <a:pt x="335" y="781"/>
                </a:lnTo>
                <a:lnTo>
                  <a:pt x="335" y="781"/>
                </a:lnTo>
                <a:lnTo>
                  <a:pt x="334" y="782"/>
                </a:lnTo>
                <a:lnTo>
                  <a:pt x="331" y="783"/>
                </a:lnTo>
                <a:lnTo>
                  <a:pt x="324" y="784"/>
                </a:lnTo>
                <a:lnTo>
                  <a:pt x="314" y="784"/>
                </a:lnTo>
                <a:lnTo>
                  <a:pt x="314" y="784"/>
                </a:lnTo>
                <a:lnTo>
                  <a:pt x="318" y="782"/>
                </a:lnTo>
                <a:lnTo>
                  <a:pt x="320" y="779"/>
                </a:lnTo>
                <a:lnTo>
                  <a:pt x="321" y="777"/>
                </a:lnTo>
                <a:lnTo>
                  <a:pt x="322" y="774"/>
                </a:lnTo>
                <a:lnTo>
                  <a:pt x="322" y="774"/>
                </a:lnTo>
                <a:lnTo>
                  <a:pt x="320" y="768"/>
                </a:lnTo>
                <a:lnTo>
                  <a:pt x="318" y="760"/>
                </a:lnTo>
                <a:lnTo>
                  <a:pt x="314" y="753"/>
                </a:lnTo>
                <a:lnTo>
                  <a:pt x="314" y="753"/>
                </a:lnTo>
                <a:lnTo>
                  <a:pt x="313" y="749"/>
                </a:lnTo>
                <a:lnTo>
                  <a:pt x="309" y="741"/>
                </a:lnTo>
                <a:lnTo>
                  <a:pt x="300" y="721"/>
                </a:lnTo>
                <a:lnTo>
                  <a:pt x="300" y="721"/>
                </a:lnTo>
                <a:lnTo>
                  <a:pt x="307" y="721"/>
                </a:lnTo>
                <a:lnTo>
                  <a:pt x="312" y="720"/>
                </a:lnTo>
                <a:lnTo>
                  <a:pt x="314" y="720"/>
                </a:lnTo>
                <a:lnTo>
                  <a:pt x="314" y="719"/>
                </a:lnTo>
                <a:lnTo>
                  <a:pt x="314" y="693"/>
                </a:lnTo>
                <a:lnTo>
                  <a:pt x="322" y="691"/>
                </a:lnTo>
                <a:close/>
                <a:moveTo>
                  <a:pt x="39" y="890"/>
                </a:moveTo>
                <a:lnTo>
                  <a:pt x="9" y="901"/>
                </a:lnTo>
                <a:lnTo>
                  <a:pt x="9" y="901"/>
                </a:lnTo>
                <a:lnTo>
                  <a:pt x="9" y="896"/>
                </a:lnTo>
                <a:lnTo>
                  <a:pt x="8" y="883"/>
                </a:lnTo>
                <a:lnTo>
                  <a:pt x="9" y="877"/>
                </a:lnTo>
                <a:lnTo>
                  <a:pt x="10" y="871"/>
                </a:lnTo>
                <a:lnTo>
                  <a:pt x="13" y="867"/>
                </a:lnTo>
                <a:lnTo>
                  <a:pt x="14" y="866"/>
                </a:lnTo>
                <a:lnTo>
                  <a:pt x="16" y="866"/>
                </a:lnTo>
                <a:lnTo>
                  <a:pt x="16" y="866"/>
                </a:lnTo>
                <a:lnTo>
                  <a:pt x="22" y="867"/>
                </a:lnTo>
                <a:lnTo>
                  <a:pt x="26" y="869"/>
                </a:lnTo>
                <a:lnTo>
                  <a:pt x="30" y="873"/>
                </a:lnTo>
                <a:lnTo>
                  <a:pt x="33" y="878"/>
                </a:lnTo>
                <a:lnTo>
                  <a:pt x="37" y="886"/>
                </a:lnTo>
                <a:lnTo>
                  <a:pt x="39" y="890"/>
                </a:lnTo>
                <a:lnTo>
                  <a:pt x="39" y="89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CBD89E03-5D9B-4364-895A-3D6569345E23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863715"/>
            <a:ext cx="755650" cy="1628775"/>
          </a:xfrm>
          <a:custGeom>
            <a:avLst/>
            <a:gdLst>
              <a:gd name="T0" fmla="*/ 191 w 476"/>
              <a:gd name="T1" fmla="*/ 91 h 1026"/>
              <a:gd name="T2" fmla="*/ 125 w 476"/>
              <a:gd name="T3" fmla="*/ 136 h 1026"/>
              <a:gd name="T4" fmla="*/ 41 w 476"/>
              <a:gd name="T5" fmla="*/ 250 h 1026"/>
              <a:gd name="T6" fmla="*/ 42 w 476"/>
              <a:gd name="T7" fmla="*/ 307 h 1026"/>
              <a:gd name="T8" fmla="*/ 41 w 476"/>
              <a:gd name="T9" fmla="*/ 391 h 1026"/>
              <a:gd name="T10" fmla="*/ 67 w 476"/>
              <a:gd name="T11" fmla="*/ 486 h 1026"/>
              <a:gd name="T12" fmla="*/ 52 w 476"/>
              <a:gd name="T13" fmla="*/ 548 h 1026"/>
              <a:gd name="T14" fmla="*/ 53 w 476"/>
              <a:gd name="T15" fmla="*/ 591 h 1026"/>
              <a:gd name="T16" fmla="*/ 40 w 476"/>
              <a:gd name="T17" fmla="*/ 709 h 1026"/>
              <a:gd name="T18" fmla="*/ 45 w 476"/>
              <a:gd name="T19" fmla="*/ 778 h 1026"/>
              <a:gd name="T20" fmla="*/ 119 w 476"/>
              <a:gd name="T21" fmla="*/ 952 h 1026"/>
              <a:gd name="T22" fmla="*/ 212 w 476"/>
              <a:gd name="T23" fmla="*/ 889 h 1026"/>
              <a:gd name="T24" fmla="*/ 245 w 476"/>
              <a:gd name="T25" fmla="*/ 863 h 1026"/>
              <a:gd name="T26" fmla="*/ 312 w 476"/>
              <a:gd name="T27" fmla="*/ 778 h 1026"/>
              <a:gd name="T28" fmla="*/ 378 w 476"/>
              <a:gd name="T29" fmla="*/ 972 h 1026"/>
              <a:gd name="T30" fmla="*/ 448 w 476"/>
              <a:gd name="T31" fmla="*/ 1024 h 1026"/>
              <a:gd name="T32" fmla="*/ 469 w 476"/>
              <a:gd name="T33" fmla="*/ 839 h 1026"/>
              <a:gd name="T34" fmla="*/ 413 w 476"/>
              <a:gd name="T35" fmla="*/ 635 h 1026"/>
              <a:gd name="T36" fmla="*/ 422 w 476"/>
              <a:gd name="T37" fmla="*/ 590 h 1026"/>
              <a:gd name="T38" fmla="*/ 416 w 476"/>
              <a:gd name="T39" fmla="*/ 550 h 1026"/>
              <a:gd name="T40" fmla="*/ 352 w 476"/>
              <a:gd name="T41" fmla="*/ 449 h 1026"/>
              <a:gd name="T42" fmla="*/ 360 w 476"/>
              <a:gd name="T43" fmla="*/ 395 h 1026"/>
              <a:gd name="T44" fmla="*/ 421 w 476"/>
              <a:gd name="T45" fmla="*/ 392 h 1026"/>
              <a:gd name="T46" fmla="*/ 455 w 476"/>
              <a:gd name="T47" fmla="*/ 392 h 1026"/>
              <a:gd name="T48" fmla="*/ 439 w 476"/>
              <a:gd name="T49" fmla="*/ 356 h 1026"/>
              <a:gd name="T50" fmla="*/ 404 w 476"/>
              <a:gd name="T51" fmla="*/ 265 h 1026"/>
              <a:gd name="T52" fmla="*/ 332 w 476"/>
              <a:gd name="T53" fmla="*/ 144 h 1026"/>
              <a:gd name="T54" fmla="*/ 287 w 476"/>
              <a:gd name="T55" fmla="*/ 94 h 1026"/>
              <a:gd name="T56" fmla="*/ 327 w 476"/>
              <a:gd name="T57" fmla="*/ 70 h 1026"/>
              <a:gd name="T58" fmla="*/ 277 w 476"/>
              <a:gd name="T59" fmla="*/ 10 h 1026"/>
              <a:gd name="T60" fmla="*/ 198 w 476"/>
              <a:gd name="T61" fmla="*/ 5 h 1026"/>
              <a:gd name="T62" fmla="*/ 281 w 476"/>
              <a:gd name="T63" fmla="*/ 539 h 1026"/>
              <a:gd name="T64" fmla="*/ 294 w 476"/>
              <a:gd name="T65" fmla="*/ 604 h 1026"/>
              <a:gd name="T66" fmla="*/ 272 w 476"/>
              <a:gd name="T67" fmla="*/ 674 h 1026"/>
              <a:gd name="T68" fmla="*/ 228 w 476"/>
              <a:gd name="T69" fmla="*/ 664 h 1026"/>
              <a:gd name="T70" fmla="*/ 238 w 476"/>
              <a:gd name="T71" fmla="*/ 610 h 1026"/>
              <a:gd name="T72" fmla="*/ 198 w 476"/>
              <a:gd name="T73" fmla="*/ 564 h 1026"/>
              <a:gd name="T74" fmla="*/ 218 w 476"/>
              <a:gd name="T75" fmla="*/ 511 h 1026"/>
              <a:gd name="T76" fmla="*/ 263 w 476"/>
              <a:gd name="T77" fmla="*/ 788 h 1026"/>
              <a:gd name="T78" fmla="*/ 277 w 476"/>
              <a:gd name="T79" fmla="*/ 679 h 1026"/>
              <a:gd name="T80" fmla="*/ 364 w 476"/>
              <a:gd name="T81" fmla="*/ 697 h 1026"/>
              <a:gd name="T82" fmla="*/ 360 w 476"/>
              <a:gd name="T83" fmla="*/ 678 h 1026"/>
              <a:gd name="T84" fmla="*/ 417 w 476"/>
              <a:gd name="T85" fmla="*/ 702 h 1026"/>
              <a:gd name="T86" fmla="*/ 396 w 476"/>
              <a:gd name="T87" fmla="*/ 669 h 1026"/>
              <a:gd name="T88" fmla="*/ 395 w 476"/>
              <a:gd name="T89" fmla="*/ 842 h 1026"/>
              <a:gd name="T90" fmla="*/ 424 w 476"/>
              <a:gd name="T91" fmla="*/ 843 h 1026"/>
              <a:gd name="T92" fmla="*/ 450 w 476"/>
              <a:gd name="T93" fmla="*/ 907 h 1026"/>
              <a:gd name="T94" fmla="*/ 426 w 476"/>
              <a:gd name="T95" fmla="*/ 987 h 1026"/>
              <a:gd name="T96" fmla="*/ 372 w 476"/>
              <a:gd name="T97" fmla="*/ 838 h 1026"/>
              <a:gd name="T98" fmla="*/ 154 w 476"/>
              <a:gd name="T99" fmla="*/ 838 h 1026"/>
              <a:gd name="T100" fmla="*/ 173 w 476"/>
              <a:gd name="T101" fmla="*/ 869 h 1026"/>
              <a:gd name="T102" fmla="*/ 193 w 476"/>
              <a:gd name="T103" fmla="*/ 873 h 1026"/>
              <a:gd name="T104" fmla="*/ 145 w 476"/>
              <a:gd name="T105" fmla="*/ 933 h 1026"/>
              <a:gd name="T106" fmla="*/ 139 w 476"/>
              <a:gd name="T107" fmla="*/ 912 h 1026"/>
              <a:gd name="T108" fmla="*/ 180 w 476"/>
              <a:gd name="T109" fmla="*/ 880 h 1026"/>
              <a:gd name="T110" fmla="*/ 93 w 476"/>
              <a:gd name="T111" fmla="*/ 853 h 1026"/>
              <a:gd name="T112" fmla="*/ 99 w 476"/>
              <a:gd name="T113" fmla="*/ 724 h 1026"/>
              <a:gd name="T114" fmla="*/ 89 w 476"/>
              <a:gd name="T115" fmla="*/ 749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6" h="1026">
                <a:moveTo>
                  <a:pt x="193" y="45"/>
                </a:moveTo>
                <a:lnTo>
                  <a:pt x="183" y="60"/>
                </a:lnTo>
                <a:lnTo>
                  <a:pt x="183" y="60"/>
                </a:lnTo>
                <a:lnTo>
                  <a:pt x="183" y="61"/>
                </a:lnTo>
                <a:lnTo>
                  <a:pt x="183" y="70"/>
                </a:lnTo>
                <a:lnTo>
                  <a:pt x="183" y="70"/>
                </a:lnTo>
                <a:lnTo>
                  <a:pt x="186" y="83"/>
                </a:lnTo>
                <a:lnTo>
                  <a:pt x="187" y="87"/>
                </a:lnTo>
                <a:lnTo>
                  <a:pt x="188" y="89"/>
                </a:lnTo>
                <a:lnTo>
                  <a:pt x="188" y="89"/>
                </a:lnTo>
                <a:lnTo>
                  <a:pt x="191" y="91"/>
                </a:lnTo>
                <a:lnTo>
                  <a:pt x="192" y="94"/>
                </a:lnTo>
                <a:lnTo>
                  <a:pt x="193" y="97"/>
                </a:lnTo>
                <a:lnTo>
                  <a:pt x="193" y="99"/>
                </a:lnTo>
                <a:lnTo>
                  <a:pt x="193" y="99"/>
                </a:lnTo>
                <a:lnTo>
                  <a:pt x="191" y="110"/>
                </a:lnTo>
                <a:lnTo>
                  <a:pt x="188" y="119"/>
                </a:lnTo>
                <a:lnTo>
                  <a:pt x="188" y="119"/>
                </a:lnTo>
                <a:lnTo>
                  <a:pt x="177" y="122"/>
                </a:lnTo>
                <a:lnTo>
                  <a:pt x="152" y="127"/>
                </a:lnTo>
                <a:lnTo>
                  <a:pt x="139" y="132"/>
                </a:lnTo>
                <a:lnTo>
                  <a:pt x="125" y="136"/>
                </a:lnTo>
                <a:lnTo>
                  <a:pt x="113" y="143"/>
                </a:lnTo>
                <a:lnTo>
                  <a:pt x="108" y="145"/>
                </a:lnTo>
                <a:lnTo>
                  <a:pt x="104" y="149"/>
                </a:lnTo>
                <a:lnTo>
                  <a:pt x="104" y="149"/>
                </a:lnTo>
                <a:lnTo>
                  <a:pt x="92" y="165"/>
                </a:lnTo>
                <a:lnTo>
                  <a:pt x="79" y="181"/>
                </a:lnTo>
                <a:lnTo>
                  <a:pt x="71" y="196"/>
                </a:lnTo>
                <a:lnTo>
                  <a:pt x="64" y="203"/>
                </a:lnTo>
                <a:lnTo>
                  <a:pt x="64" y="203"/>
                </a:lnTo>
                <a:lnTo>
                  <a:pt x="56" y="220"/>
                </a:lnTo>
                <a:lnTo>
                  <a:pt x="41" y="250"/>
                </a:lnTo>
                <a:lnTo>
                  <a:pt x="27" y="281"/>
                </a:lnTo>
                <a:lnTo>
                  <a:pt x="25" y="293"/>
                </a:lnTo>
                <a:lnTo>
                  <a:pt x="23" y="296"/>
                </a:lnTo>
                <a:lnTo>
                  <a:pt x="25" y="298"/>
                </a:lnTo>
                <a:lnTo>
                  <a:pt x="25" y="298"/>
                </a:lnTo>
                <a:lnTo>
                  <a:pt x="32" y="304"/>
                </a:lnTo>
                <a:lnTo>
                  <a:pt x="35" y="307"/>
                </a:lnTo>
                <a:lnTo>
                  <a:pt x="35" y="307"/>
                </a:lnTo>
                <a:lnTo>
                  <a:pt x="36" y="307"/>
                </a:lnTo>
                <a:lnTo>
                  <a:pt x="40" y="306"/>
                </a:lnTo>
                <a:lnTo>
                  <a:pt x="42" y="307"/>
                </a:lnTo>
                <a:lnTo>
                  <a:pt x="43" y="310"/>
                </a:lnTo>
                <a:lnTo>
                  <a:pt x="45" y="312"/>
                </a:lnTo>
                <a:lnTo>
                  <a:pt x="45" y="312"/>
                </a:lnTo>
                <a:lnTo>
                  <a:pt x="46" y="316"/>
                </a:lnTo>
                <a:lnTo>
                  <a:pt x="49" y="321"/>
                </a:lnTo>
                <a:lnTo>
                  <a:pt x="57" y="334"/>
                </a:lnTo>
                <a:lnTo>
                  <a:pt x="69" y="347"/>
                </a:lnTo>
                <a:lnTo>
                  <a:pt x="69" y="347"/>
                </a:lnTo>
                <a:lnTo>
                  <a:pt x="54" y="367"/>
                </a:lnTo>
                <a:lnTo>
                  <a:pt x="45" y="384"/>
                </a:lnTo>
                <a:lnTo>
                  <a:pt x="41" y="391"/>
                </a:lnTo>
                <a:lnTo>
                  <a:pt x="40" y="397"/>
                </a:lnTo>
                <a:lnTo>
                  <a:pt x="40" y="397"/>
                </a:lnTo>
                <a:lnTo>
                  <a:pt x="40" y="420"/>
                </a:lnTo>
                <a:lnTo>
                  <a:pt x="40" y="430"/>
                </a:lnTo>
                <a:lnTo>
                  <a:pt x="40" y="436"/>
                </a:lnTo>
                <a:lnTo>
                  <a:pt x="40" y="436"/>
                </a:lnTo>
                <a:lnTo>
                  <a:pt x="49" y="461"/>
                </a:lnTo>
                <a:lnTo>
                  <a:pt x="49" y="461"/>
                </a:lnTo>
                <a:lnTo>
                  <a:pt x="54" y="470"/>
                </a:lnTo>
                <a:lnTo>
                  <a:pt x="61" y="479"/>
                </a:lnTo>
                <a:lnTo>
                  <a:pt x="67" y="486"/>
                </a:lnTo>
                <a:lnTo>
                  <a:pt x="69" y="491"/>
                </a:lnTo>
                <a:lnTo>
                  <a:pt x="69" y="491"/>
                </a:lnTo>
                <a:lnTo>
                  <a:pt x="79" y="518"/>
                </a:lnTo>
                <a:lnTo>
                  <a:pt x="89" y="545"/>
                </a:lnTo>
                <a:lnTo>
                  <a:pt x="89" y="545"/>
                </a:lnTo>
                <a:lnTo>
                  <a:pt x="89" y="547"/>
                </a:lnTo>
                <a:lnTo>
                  <a:pt x="88" y="547"/>
                </a:lnTo>
                <a:lnTo>
                  <a:pt x="84" y="547"/>
                </a:lnTo>
                <a:lnTo>
                  <a:pt x="72" y="547"/>
                </a:lnTo>
                <a:lnTo>
                  <a:pt x="57" y="547"/>
                </a:lnTo>
                <a:lnTo>
                  <a:pt x="52" y="548"/>
                </a:lnTo>
                <a:lnTo>
                  <a:pt x="51" y="549"/>
                </a:lnTo>
                <a:lnTo>
                  <a:pt x="49" y="550"/>
                </a:lnTo>
                <a:lnTo>
                  <a:pt x="49" y="550"/>
                </a:lnTo>
                <a:lnTo>
                  <a:pt x="48" y="555"/>
                </a:lnTo>
                <a:lnTo>
                  <a:pt x="49" y="559"/>
                </a:lnTo>
                <a:lnTo>
                  <a:pt x="51" y="563"/>
                </a:lnTo>
                <a:lnTo>
                  <a:pt x="49" y="565"/>
                </a:lnTo>
                <a:lnTo>
                  <a:pt x="49" y="565"/>
                </a:lnTo>
                <a:lnTo>
                  <a:pt x="49" y="569"/>
                </a:lnTo>
                <a:lnTo>
                  <a:pt x="49" y="575"/>
                </a:lnTo>
                <a:lnTo>
                  <a:pt x="53" y="591"/>
                </a:lnTo>
                <a:lnTo>
                  <a:pt x="59" y="615"/>
                </a:lnTo>
                <a:lnTo>
                  <a:pt x="59" y="615"/>
                </a:lnTo>
                <a:lnTo>
                  <a:pt x="57" y="615"/>
                </a:lnTo>
                <a:lnTo>
                  <a:pt x="53" y="617"/>
                </a:lnTo>
                <a:lnTo>
                  <a:pt x="49" y="620"/>
                </a:lnTo>
                <a:lnTo>
                  <a:pt x="49" y="620"/>
                </a:lnTo>
                <a:lnTo>
                  <a:pt x="48" y="622"/>
                </a:lnTo>
                <a:lnTo>
                  <a:pt x="47" y="626"/>
                </a:lnTo>
                <a:lnTo>
                  <a:pt x="47" y="633"/>
                </a:lnTo>
                <a:lnTo>
                  <a:pt x="49" y="645"/>
                </a:lnTo>
                <a:lnTo>
                  <a:pt x="40" y="709"/>
                </a:lnTo>
                <a:lnTo>
                  <a:pt x="40" y="709"/>
                </a:lnTo>
                <a:lnTo>
                  <a:pt x="20" y="731"/>
                </a:lnTo>
                <a:lnTo>
                  <a:pt x="6" y="749"/>
                </a:lnTo>
                <a:lnTo>
                  <a:pt x="1" y="755"/>
                </a:lnTo>
                <a:lnTo>
                  <a:pt x="0" y="759"/>
                </a:lnTo>
                <a:lnTo>
                  <a:pt x="0" y="759"/>
                </a:lnTo>
                <a:lnTo>
                  <a:pt x="1" y="764"/>
                </a:lnTo>
                <a:lnTo>
                  <a:pt x="2" y="768"/>
                </a:lnTo>
                <a:lnTo>
                  <a:pt x="5" y="773"/>
                </a:lnTo>
                <a:lnTo>
                  <a:pt x="45" y="778"/>
                </a:lnTo>
                <a:lnTo>
                  <a:pt x="45" y="778"/>
                </a:lnTo>
                <a:lnTo>
                  <a:pt x="47" y="801"/>
                </a:lnTo>
                <a:lnTo>
                  <a:pt x="52" y="825"/>
                </a:lnTo>
                <a:lnTo>
                  <a:pt x="58" y="854"/>
                </a:lnTo>
                <a:lnTo>
                  <a:pt x="63" y="869"/>
                </a:lnTo>
                <a:lnTo>
                  <a:pt x="68" y="884"/>
                </a:lnTo>
                <a:lnTo>
                  <a:pt x="74" y="899"/>
                </a:lnTo>
                <a:lnTo>
                  <a:pt x="82" y="912"/>
                </a:lnTo>
                <a:lnTo>
                  <a:pt x="89" y="925"/>
                </a:lnTo>
                <a:lnTo>
                  <a:pt x="98" y="936"/>
                </a:lnTo>
                <a:lnTo>
                  <a:pt x="108" y="944"/>
                </a:lnTo>
                <a:lnTo>
                  <a:pt x="119" y="952"/>
                </a:lnTo>
                <a:lnTo>
                  <a:pt x="119" y="952"/>
                </a:lnTo>
                <a:lnTo>
                  <a:pt x="130" y="956"/>
                </a:lnTo>
                <a:lnTo>
                  <a:pt x="141" y="957"/>
                </a:lnTo>
                <a:lnTo>
                  <a:pt x="151" y="956"/>
                </a:lnTo>
                <a:lnTo>
                  <a:pt x="161" y="952"/>
                </a:lnTo>
                <a:lnTo>
                  <a:pt x="170" y="947"/>
                </a:lnTo>
                <a:lnTo>
                  <a:pt x="177" y="940"/>
                </a:lnTo>
                <a:lnTo>
                  <a:pt x="185" y="932"/>
                </a:lnTo>
                <a:lnTo>
                  <a:pt x="192" y="923"/>
                </a:lnTo>
                <a:lnTo>
                  <a:pt x="203" y="906"/>
                </a:lnTo>
                <a:lnTo>
                  <a:pt x="212" y="889"/>
                </a:lnTo>
                <a:lnTo>
                  <a:pt x="218" y="873"/>
                </a:lnTo>
                <a:lnTo>
                  <a:pt x="218" y="873"/>
                </a:lnTo>
                <a:lnTo>
                  <a:pt x="219" y="874"/>
                </a:lnTo>
                <a:lnTo>
                  <a:pt x="224" y="876"/>
                </a:lnTo>
                <a:lnTo>
                  <a:pt x="227" y="878"/>
                </a:lnTo>
                <a:lnTo>
                  <a:pt x="230" y="876"/>
                </a:lnTo>
                <a:lnTo>
                  <a:pt x="234" y="875"/>
                </a:lnTo>
                <a:lnTo>
                  <a:pt x="238" y="873"/>
                </a:lnTo>
                <a:lnTo>
                  <a:pt x="238" y="873"/>
                </a:lnTo>
                <a:lnTo>
                  <a:pt x="242" y="868"/>
                </a:lnTo>
                <a:lnTo>
                  <a:pt x="245" y="863"/>
                </a:lnTo>
                <a:lnTo>
                  <a:pt x="249" y="852"/>
                </a:lnTo>
                <a:lnTo>
                  <a:pt x="251" y="842"/>
                </a:lnTo>
                <a:lnTo>
                  <a:pt x="253" y="838"/>
                </a:lnTo>
                <a:lnTo>
                  <a:pt x="277" y="838"/>
                </a:lnTo>
                <a:lnTo>
                  <a:pt x="292" y="828"/>
                </a:lnTo>
                <a:lnTo>
                  <a:pt x="297" y="813"/>
                </a:lnTo>
                <a:lnTo>
                  <a:pt x="287" y="793"/>
                </a:lnTo>
                <a:lnTo>
                  <a:pt x="302" y="734"/>
                </a:lnTo>
                <a:lnTo>
                  <a:pt x="317" y="749"/>
                </a:lnTo>
                <a:lnTo>
                  <a:pt x="312" y="778"/>
                </a:lnTo>
                <a:lnTo>
                  <a:pt x="312" y="778"/>
                </a:lnTo>
                <a:lnTo>
                  <a:pt x="316" y="778"/>
                </a:lnTo>
                <a:lnTo>
                  <a:pt x="318" y="780"/>
                </a:lnTo>
                <a:lnTo>
                  <a:pt x="322" y="783"/>
                </a:lnTo>
                <a:lnTo>
                  <a:pt x="322" y="783"/>
                </a:lnTo>
                <a:lnTo>
                  <a:pt x="326" y="796"/>
                </a:lnTo>
                <a:lnTo>
                  <a:pt x="332" y="824"/>
                </a:lnTo>
                <a:lnTo>
                  <a:pt x="341" y="864"/>
                </a:lnTo>
                <a:lnTo>
                  <a:pt x="353" y="907"/>
                </a:lnTo>
                <a:lnTo>
                  <a:pt x="360" y="930"/>
                </a:lnTo>
                <a:lnTo>
                  <a:pt x="369" y="952"/>
                </a:lnTo>
                <a:lnTo>
                  <a:pt x="378" y="972"/>
                </a:lnTo>
                <a:lnTo>
                  <a:pt x="388" y="989"/>
                </a:lnTo>
                <a:lnTo>
                  <a:pt x="399" y="1004"/>
                </a:lnTo>
                <a:lnTo>
                  <a:pt x="405" y="1011"/>
                </a:lnTo>
                <a:lnTo>
                  <a:pt x="410" y="1016"/>
                </a:lnTo>
                <a:lnTo>
                  <a:pt x="416" y="1020"/>
                </a:lnTo>
                <a:lnTo>
                  <a:pt x="422" y="1024"/>
                </a:lnTo>
                <a:lnTo>
                  <a:pt x="430" y="1025"/>
                </a:lnTo>
                <a:lnTo>
                  <a:pt x="436" y="1026"/>
                </a:lnTo>
                <a:lnTo>
                  <a:pt x="436" y="1026"/>
                </a:lnTo>
                <a:lnTo>
                  <a:pt x="442" y="1025"/>
                </a:lnTo>
                <a:lnTo>
                  <a:pt x="448" y="1024"/>
                </a:lnTo>
                <a:lnTo>
                  <a:pt x="453" y="1020"/>
                </a:lnTo>
                <a:lnTo>
                  <a:pt x="458" y="1015"/>
                </a:lnTo>
                <a:lnTo>
                  <a:pt x="462" y="1009"/>
                </a:lnTo>
                <a:lnTo>
                  <a:pt x="466" y="1001"/>
                </a:lnTo>
                <a:lnTo>
                  <a:pt x="468" y="993"/>
                </a:lnTo>
                <a:lnTo>
                  <a:pt x="471" y="984"/>
                </a:lnTo>
                <a:lnTo>
                  <a:pt x="473" y="964"/>
                </a:lnTo>
                <a:lnTo>
                  <a:pt x="476" y="941"/>
                </a:lnTo>
                <a:lnTo>
                  <a:pt x="476" y="916"/>
                </a:lnTo>
                <a:lnTo>
                  <a:pt x="474" y="890"/>
                </a:lnTo>
                <a:lnTo>
                  <a:pt x="469" y="839"/>
                </a:lnTo>
                <a:lnTo>
                  <a:pt x="465" y="792"/>
                </a:lnTo>
                <a:lnTo>
                  <a:pt x="456" y="739"/>
                </a:lnTo>
                <a:lnTo>
                  <a:pt x="456" y="739"/>
                </a:lnTo>
                <a:lnTo>
                  <a:pt x="453" y="729"/>
                </a:lnTo>
                <a:lnTo>
                  <a:pt x="450" y="718"/>
                </a:lnTo>
                <a:lnTo>
                  <a:pt x="437" y="690"/>
                </a:lnTo>
                <a:lnTo>
                  <a:pt x="424" y="666"/>
                </a:lnTo>
                <a:lnTo>
                  <a:pt x="416" y="650"/>
                </a:lnTo>
                <a:lnTo>
                  <a:pt x="416" y="650"/>
                </a:lnTo>
                <a:lnTo>
                  <a:pt x="414" y="641"/>
                </a:lnTo>
                <a:lnTo>
                  <a:pt x="413" y="635"/>
                </a:lnTo>
                <a:lnTo>
                  <a:pt x="411" y="630"/>
                </a:lnTo>
                <a:lnTo>
                  <a:pt x="411" y="630"/>
                </a:lnTo>
                <a:lnTo>
                  <a:pt x="415" y="632"/>
                </a:lnTo>
                <a:lnTo>
                  <a:pt x="414" y="630"/>
                </a:lnTo>
                <a:lnTo>
                  <a:pt x="406" y="620"/>
                </a:lnTo>
                <a:lnTo>
                  <a:pt x="391" y="600"/>
                </a:lnTo>
                <a:lnTo>
                  <a:pt x="416" y="600"/>
                </a:lnTo>
                <a:lnTo>
                  <a:pt x="416" y="600"/>
                </a:lnTo>
                <a:lnTo>
                  <a:pt x="417" y="599"/>
                </a:lnTo>
                <a:lnTo>
                  <a:pt x="421" y="594"/>
                </a:lnTo>
                <a:lnTo>
                  <a:pt x="422" y="590"/>
                </a:lnTo>
                <a:lnTo>
                  <a:pt x="425" y="585"/>
                </a:lnTo>
                <a:lnTo>
                  <a:pt x="426" y="579"/>
                </a:lnTo>
                <a:lnTo>
                  <a:pt x="426" y="570"/>
                </a:lnTo>
                <a:lnTo>
                  <a:pt x="426" y="570"/>
                </a:lnTo>
                <a:lnTo>
                  <a:pt x="426" y="563"/>
                </a:lnTo>
                <a:lnTo>
                  <a:pt x="425" y="557"/>
                </a:lnTo>
                <a:lnTo>
                  <a:pt x="422" y="553"/>
                </a:lnTo>
                <a:lnTo>
                  <a:pt x="421" y="550"/>
                </a:lnTo>
                <a:lnTo>
                  <a:pt x="420" y="550"/>
                </a:lnTo>
                <a:lnTo>
                  <a:pt x="417" y="550"/>
                </a:lnTo>
                <a:lnTo>
                  <a:pt x="416" y="550"/>
                </a:lnTo>
                <a:lnTo>
                  <a:pt x="396" y="550"/>
                </a:lnTo>
                <a:lnTo>
                  <a:pt x="391" y="526"/>
                </a:lnTo>
                <a:lnTo>
                  <a:pt x="391" y="526"/>
                </a:lnTo>
                <a:lnTo>
                  <a:pt x="384" y="505"/>
                </a:lnTo>
                <a:lnTo>
                  <a:pt x="372" y="476"/>
                </a:lnTo>
                <a:lnTo>
                  <a:pt x="372" y="476"/>
                </a:lnTo>
                <a:lnTo>
                  <a:pt x="367" y="464"/>
                </a:lnTo>
                <a:lnTo>
                  <a:pt x="364" y="459"/>
                </a:lnTo>
                <a:lnTo>
                  <a:pt x="362" y="456"/>
                </a:lnTo>
                <a:lnTo>
                  <a:pt x="362" y="456"/>
                </a:lnTo>
                <a:lnTo>
                  <a:pt x="352" y="449"/>
                </a:lnTo>
                <a:lnTo>
                  <a:pt x="342" y="441"/>
                </a:lnTo>
                <a:lnTo>
                  <a:pt x="342" y="441"/>
                </a:lnTo>
                <a:lnTo>
                  <a:pt x="339" y="439"/>
                </a:lnTo>
                <a:lnTo>
                  <a:pt x="336" y="434"/>
                </a:lnTo>
                <a:lnTo>
                  <a:pt x="332" y="426"/>
                </a:lnTo>
                <a:lnTo>
                  <a:pt x="332" y="426"/>
                </a:lnTo>
                <a:lnTo>
                  <a:pt x="334" y="423"/>
                </a:lnTo>
                <a:lnTo>
                  <a:pt x="337" y="417"/>
                </a:lnTo>
                <a:lnTo>
                  <a:pt x="337" y="407"/>
                </a:lnTo>
                <a:lnTo>
                  <a:pt x="337" y="407"/>
                </a:lnTo>
                <a:lnTo>
                  <a:pt x="360" y="395"/>
                </a:lnTo>
                <a:lnTo>
                  <a:pt x="380" y="387"/>
                </a:lnTo>
                <a:lnTo>
                  <a:pt x="389" y="383"/>
                </a:lnTo>
                <a:lnTo>
                  <a:pt x="396" y="382"/>
                </a:lnTo>
                <a:lnTo>
                  <a:pt x="396" y="382"/>
                </a:lnTo>
                <a:lnTo>
                  <a:pt x="403" y="382"/>
                </a:lnTo>
                <a:lnTo>
                  <a:pt x="408" y="382"/>
                </a:lnTo>
                <a:lnTo>
                  <a:pt x="411" y="383"/>
                </a:lnTo>
                <a:lnTo>
                  <a:pt x="415" y="384"/>
                </a:lnTo>
                <a:lnTo>
                  <a:pt x="419" y="389"/>
                </a:lnTo>
                <a:lnTo>
                  <a:pt x="421" y="392"/>
                </a:lnTo>
                <a:lnTo>
                  <a:pt x="421" y="392"/>
                </a:lnTo>
                <a:lnTo>
                  <a:pt x="421" y="393"/>
                </a:lnTo>
                <a:lnTo>
                  <a:pt x="421" y="394"/>
                </a:lnTo>
                <a:lnTo>
                  <a:pt x="424" y="395"/>
                </a:lnTo>
                <a:lnTo>
                  <a:pt x="431" y="397"/>
                </a:lnTo>
                <a:lnTo>
                  <a:pt x="431" y="397"/>
                </a:lnTo>
                <a:lnTo>
                  <a:pt x="440" y="399"/>
                </a:lnTo>
                <a:lnTo>
                  <a:pt x="445" y="400"/>
                </a:lnTo>
                <a:lnTo>
                  <a:pt x="447" y="400"/>
                </a:lnTo>
                <a:lnTo>
                  <a:pt x="451" y="397"/>
                </a:lnTo>
                <a:lnTo>
                  <a:pt x="451" y="397"/>
                </a:lnTo>
                <a:lnTo>
                  <a:pt x="455" y="392"/>
                </a:lnTo>
                <a:lnTo>
                  <a:pt x="456" y="388"/>
                </a:lnTo>
                <a:lnTo>
                  <a:pt x="457" y="384"/>
                </a:lnTo>
                <a:lnTo>
                  <a:pt x="456" y="377"/>
                </a:lnTo>
                <a:lnTo>
                  <a:pt x="456" y="377"/>
                </a:lnTo>
                <a:lnTo>
                  <a:pt x="453" y="369"/>
                </a:lnTo>
                <a:lnTo>
                  <a:pt x="452" y="363"/>
                </a:lnTo>
                <a:lnTo>
                  <a:pt x="450" y="360"/>
                </a:lnTo>
                <a:lnTo>
                  <a:pt x="446" y="357"/>
                </a:lnTo>
                <a:lnTo>
                  <a:pt x="446" y="357"/>
                </a:lnTo>
                <a:lnTo>
                  <a:pt x="442" y="356"/>
                </a:lnTo>
                <a:lnTo>
                  <a:pt x="439" y="356"/>
                </a:lnTo>
                <a:lnTo>
                  <a:pt x="435" y="356"/>
                </a:lnTo>
                <a:lnTo>
                  <a:pt x="431" y="352"/>
                </a:lnTo>
                <a:lnTo>
                  <a:pt x="431" y="352"/>
                </a:lnTo>
                <a:lnTo>
                  <a:pt x="427" y="346"/>
                </a:lnTo>
                <a:lnTo>
                  <a:pt x="425" y="338"/>
                </a:lnTo>
                <a:lnTo>
                  <a:pt x="421" y="322"/>
                </a:lnTo>
                <a:lnTo>
                  <a:pt x="421" y="322"/>
                </a:lnTo>
                <a:lnTo>
                  <a:pt x="417" y="307"/>
                </a:lnTo>
                <a:lnTo>
                  <a:pt x="413" y="289"/>
                </a:lnTo>
                <a:lnTo>
                  <a:pt x="406" y="272"/>
                </a:lnTo>
                <a:lnTo>
                  <a:pt x="404" y="265"/>
                </a:lnTo>
                <a:lnTo>
                  <a:pt x="401" y="263"/>
                </a:lnTo>
                <a:lnTo>
                  <a:pt x="401" y="263"/>
                </a:lnTo>
                <a:lnTo>
                  <a:pt x="398" y="259"/>
                </a:lnTo>
                <a:lnTo>
                  <a:pt x="390" y="250"/>
                </a:lnTo>
                <a:lnTo>
                  <a:pt x="370" y="224"/>
                </a:lnTo>
                <a:lnTo>
                  <a:pt x="351" y="197"/>
                </a:lnTo>
                <a:lnTo>
                  <a:pt x="342" y="184"/>
                </a:lnTo>
                <a:lnTo>
                  <a:pt x="342" y="184"/>
                </a:lnTo>
                <a:lnTo>
                  <a:pt x="337" y="164"/>
                </a:lnTo>
                <a:lnTo>
                  <a:pt x="334" y="151"/>
                </a:lnTo>
                <a:lnTo>
                  <a:pt x="332" y="144"/>
                </a:lnTo>
                <a:lnTo>
                  <a:pt x="332" y="144"/>
                </a:lnTo>
                <a:lnTo>
                  <a:pt x="327" y="136"/>
                </a:lnTo>
                <a:lnTo>
                  <a:pt x="325" y="132"/>
                </a:lnTo>
                <a:lnTo>
                  <a:pt x="322" y="129"/>
                </a:lnTo>
                <a:lnTo>
                  <a:pt x="277" y="124"/>
                </a:lnTo>
                <a:lnTo>
                  <a:pt x="277" y="124"/>
                </a:lnTo>
                <a:lnTo>
                  <a:pt x="279" y="118"/>
                </a:lnTo>
                <a:lnTo>
                  <a:pt x="282" y="109"/>
                </a:lnTo>
                <a:lnTo>
                  <a:pt x="282" y="109"/>
                </a:lnTo>
                <a:lnTo>
                  <a:pt x="286" y="99"/>
                </a:lnTo>
                <a:lnTo>
                  <a:pt x="287" y="94"/>
                </a:lnTo>
                <a:lnTo>
                  <a:pt x="287" y="94"/>
                </a:lnTo>
                <a:lnTo>
                  <a:pt x="286" y="88"/>
                </a:lnTo>
                <a:lnTo>
                  <a:pt x="286" y="83"/>
                </a:lnTo>
                <a:lnTo>
                  <a:pt x="287" y="79"/>
                </a:lnTo>
                <a:lnTo>
                  <a:pt x="287" y="79"/>
                </a:lnTo>
                <a:lnTo>
                  <a:pt x="296" y="77"/>
                </a:lnTo>
                <a:lnTo>
                  <a:pt x="313" y="76"/>
                </a:lnTo>
                <a:lnTo>
                  <a:pt x="327" y="73"/>
                </a:lnTo>
                <a:lnTo>
                  <a:pt x="329" y="71"/>
                </a:lnTo>
                <a:lnTo>
                  <a:pt x="328" y="71"/>
                </a:lnTo>
                <a:lnTo>
                  <a:pt x="327" y="70"/>
                </a:lnTo>
                <a:lnTo>
                  <a:pt x="327" y="70"/>
                </a:lnTo>
                <a:lnTo>
                  <a:pt x="316" y="65"/>
                </a:lnTo>
                <a:lnTo>
                  <a:pt x="305" y="57"/>
                </a:lnTo>
                <a:lnTo>
                  <a:pt x="292" y="50"/>
                </a:lnTo>
                <a:lnTo>
                  <a:pt x="292" y="50"/>
                </a:lnTo>
                <a:lnTo>
                  <a:pt x="291" y="39"/>
                </a:lnTo>
                <a:lnTo>
                  <a:pt x="287" y="27"/>
                </a:lnTo>
                <a:lnTo>
                  <a:pt x="282" y="15"/>
                </a:lnTo>
                <a:lnTo>
                  <a:pt x="282" y="15"/>
                </a:lnTo>
                <a:lnTo>
                  <a:pt x="280" y="13"/>
                </a:lnTo>
                <a:lnTo>
                  <a:pt x="277" y="10"/>
                </a:lnTo>
                <a:lnTo>
                  <a:pt x="271" y="6"/>
                </a:lnTo>
                <a:lnTo>
                  <a:pt x="263" y="3"/>
                </a:lnTo>
                <a:lnTo>
                  <a:pt x="254" y="1"/>
                </a:lnTo>
                <a:lnTo>
                  <a:pt x="239" y="0"/>
                </a:lnTo>
                <a:lnTo>
                  <a:pt x="233" y="0"/>
                </a:lnTo>
                <a:lnTo>
                  <a:pt x="233" y="0"/>
                </a:lnTo>
                <a:lnTo>
                  <a:pt x="217" y="0"/>
                </a:lnTo>
                <a:lnTo>
                  <a:pt x="204" y="3"/>
                </a:lnTo>
                <a:lnTo>
                  <a:pt x="201" y="4"/>
                </a:lnTo>
                <a:lnTo>
                  <a:pt x="198" y="5"/>
                </a:lnTo>
                <a:lnTo>
                  <a:pt x="198" y="5"/>
                </a:lnTo>
                <a:lnTo>
                  <a:pt x="197" y="14"/>
                </a:lnTo>
                <a:lnTo>
                  <a:pt x="194" y="26"/>
                </a:lnTo>
                <a:lnTo>
                  <a:pt x="193" y="45"/>
                </a:lnTo>
                <a:lnTo>
                  <a:pt x="193" y="45"/>
                </a:lnTo>
                <a:close/>
                <a:moveTo>
                  <a:pt x="218" y="511"/>
                </a:moveTo>
                <a:lnTo>
                  <a:pt x="218" y="511"/>
                </a:lnTo>
                <a:lnTo>
                  <a:pt x="234" y="516"/>
                </a:lnTo>
                <a:lnTo>
                  <a:pt x="246" y="521"/>
                </a:lnTo>
                <a:lnTo>
                  <a:pt x="258" y="526"/>
                </a:lnTo>
                <a:lnTo>
                  <a:pt x="258" y="526"/>
                </a:lnTo>
                <a:lnTo>
                  <a:pt x="281" y="539"/>
                </a:lnTo>
                <a:lnTo>
                  <a:pt x="292" y="544"/>
                </a:lnTo>
                <a:lnTo>
                  <a:pt x="296" y="545"/>
                </a:lnTo>
                <a:lnTo>
                  <a:pt x="297" y="545"/>
                </a:lnTo>
                <a:lnTo>
                  <a:pt x="297" y="545"/>
                </a:lnTo>
                <a:lnTo>
                  <a:pt x="299" y="545"/>
                </a:lnTo>
                <a:lnTo>
                  <a:pt x="300" y="545"/>
                </a:lnTo>
                <a:lnTo>
                  <a:pt x="302" y="547"/>
                </a:lnTo>
                <a:lnTo>
                  <a:pt x="307" y="550"/>
                </a:lnTo>
                <a:lnTo>
                  <a:pt x="307" y="550"/>
                </a:lnTo>
                <a:lnTo>
                  <a:pt x="300" y="580"/>
                </a:lnTo>
                <a:lnTo>
                  <a:pt x="294" y="604"/>
                </a:lnTo>
                <a:lnTo>
                  <a:pt x="287" y="620"/>
                </a:lnTo>
                <a:lnTo>
                  <a:pt x="287" y="620"/>
                </a:lnTo>
                <a:lnTo>
                  <a:pt x="282" y="628"/>
                </a:lnTo>
                <a:lnTo>
                  <a:pt x="276" y="636"/>
                </a:lnTo>
                <a:lnTo>
                  <a:pt x="270" y="643"/>
                </a:lnTo>
                <a:lnTo>
                  <a:pt x="268" y="650"/>
                </a:lnTo>
                <a:lnTo>
                  <a:pt x="268" y="650"/>
                </a:lnTo>
                <a:lnTo>
                  <a:pt x="268" y="657"/>
                </a:lnTo>
                <a:lnTo>
                  <a:pt x="270" y="664"/>
                </a:lnTo>
                <a:lnTo>
                  <a:pt x="272" y="674"/>
                </a:lnTo>
                <a:lnTo>
                  <a:pt x="272" y="674"/>
                </a:lnTo>
                <a:lnTo>
                  <a:pt x="268" y="690"/>
                </a:lnTo>
                <a:lnTo>
                  <a:pt x="263" y="704"/>
                </a:lnTo>
                <a:lnTo>
                  <a:pt x="258" y="714"/>
                </a:lnTo>
                <a:lnTo>
                  <a:pt x="258" y="714"/>
                </a:lnTo>
                <a:lnTo>
                  <a:pt x="251" y="720"/>
                </a:lnTo>
                <a:lnTo>
                  <a:pt x="245" y="725"/>
                </a:lnTo>
                <a:lnTo>
                  <a:pt x="238" y="729"/>
                </a:lnTo>
                <a:lnTo>
                  <a:pt x="238" y="729"/>
                </a:lnTo>
                <a:lnTo>
                  <a:pt x="235" y="704"/>
                </a:lnTo>
                <a:lnTo>
                  <a:pt x="232" y="683"/>
                </a:lnTo>
                <a:lnTo>
                  <a:pt x="228" y="664"/>
                </a:lnTo>
                <a:lnTo>
                  <a:pt x="228" y="664"/>
                </a:lnTo>
                <a:lnTo>
                  <a:pt x="220" y="640"/>
                </a:lnTo>
                <a:lnTo>
                  <a:pt x="218" y="630"/>
                </a:lnTo>
                <a:lnTo>
                  <a:pt x="218" y="630"/>
                </a:lnTo>
                <a:lnTo>
                  <a:pt x="222" y="627"/>
                </a:lnTo>
                <a:lnTo>
                  <a:pt x="230" y="624"/>
                </a:lnTo>
                <a:lnTo>
                  <a:pt x="234" y="620"/>
                </a:lnTo>
                <a:lnTo>
                  <a:pt x="238" y="616"/>
                </a:lnTo>
                <a:lnTo>
                  <a:pt x="239" y="614"/>
                </a:lnTo>
                <a:lnTo>
                  <a:pt x="238" y="610"/>
                </a:lnTo>
                <a:lnTo>
                  <a:pt x="238" y="610"/>
                </a:lnTo>
                <a:lnTo>
                  <a:pt x="232" y="602"/>
                </a:lnTo>
                <a:lnTo>
                  <a:pt x="224" y="595"/>
                </a:lnTo>
                <a:lnTo>
                  <a:pt x="215" y="588"/>
                </a:lnTo>
                <a:lnTo>
                  <a:pt x="208" y="580"/>
                </a:lnTo>
                <a:lnTo>
                  <a:pt x="208" y="580"/>
                </a:lnTo>
                <a:lnTo>
                  <a:pt x="203" y="575"/>
                </a:lnTo>
                <a:lnTo>
                  <a:pt x="201" y="573"/>
                </a:lnTo>
                <a:lnTo>
                  <a:pt x="199" y="573"/>
                </a:lnTo>
                <a:lnTo>
                  <a:pt x="198" y="570"/>
                </a:lnTo>
                <a:lnTo>
                  <a:pt x="198" y="570"/>
                </a:lnTo>
                <a:lnTo>
                  <a:pt x="198" y="564"/>
                </a:lnTo>
                <a:lnTo>
                  <a:pt x="201" y="554"/>
                </a:lnTo>
                <a:lnTo>
                  <a:pt x="203" y="544"/>
                </a:lnTo>
                <a:lnTo>
                  <a:pt x="203" y="536"/>
                </a:lnTo>
                <a:lnTo>
                  <a:pt x="203" y="536"/>
                </a:lnTo>
                <a:lnTo>
                  <a:pt x="202" y="526"/>
                </a:lnTo>
                <a:lnTo>
                  <a:pt x="202" y="523"/>
                </a:lnTo>
                <a:lnTo>
                  <a:pt x="203" y="521"/>
                </a:lnTo>
                <a:lnTo>
                  <a:pt x="203" y="521"/>
                </a:lnTo>
                <a:lnTo>
                  <a:pt x="207" y="517"/>
                </a:lnTo>
                <a:lnTo>
                  <a:pt x="212" y="514"/>
                </a:lnTo>
                <a:lnTo>
                  <a:pt x="218" y="511"/>
                </a:lnTo>
                <a:lnTo>
                  <a:pt x="218" y="511"/>
                </a:lnTo>
                <a:close/>
                <a:moveTo>
                  <a:pt x="292" y="679"/>
                </a:moveTo>
                <a:lnTo>
                  <a:pt x="292" y="679"/>
                </a:lnTo>
                <a:lnTo>
                  <a:pt x="291" y="702"/>
                </a:lnTo>
                <a:lnTo>
                  <a:pt x="287" y="723"/>
                </a:lnTo>
                <a:lnTo>
                  <a:pt x="285" y="734"/>
                </a:lnTo>
                <a:lnTo>
                  <a:pt x="282" y="744"/>
                </a:lnTo>
                <a:lnTo>
                  <a:pt x="282" y="744"/>
                </a:lnTo>
                <a:lnTo>
                  <a:pt x="276" y="761"/>
                </a:lnTo>
                <a:lnTo>
                  <a:pt x="269" y="776"/>
                </a:lnTo>
                <a:lnTo>
                  <a:pt x="263" y="788"/>
                </a:lnTo>
                <a:lnTo>
                  <a:pt x="248" y="768"/>
                </a:lnTo>
                <a:lnTo>
                  <a:pt x="243" y="754"/>
                </a:lnTo>
                <a:lnTo>
                  <a:pt x="243" y="754"/>
                </a:lnTo>
                <a:lnTo>
                  <a:pt x="246" y="751"/>
                </a:lnTo>
                <a:lnTo>
                  <a:pt x="254" y="745"/>
                </a:lnTo>
                <a:lnTo>
                  <a:pt x="261" y="736"/>
                </a:lnTo>
                <a:lnTo>
                  <a:pt x="265" y="730"/>
                </a:lnTo>
                <a:lnTo>
                  <a:pt x="268" y="724"/>
                </a:lnTo>
                <a:lnTo>
                  <a:pt x="268" y="724"/>
                </a:lnTo>
                <a:lnTo>
                  <a:pt x="275" y="695"/>
                </a:lnTo>
                <a:lnTo>
                  <a:pt x="277" y="679"/>
                </a:lnTo>
                <a:lnTo>
                  <a:pt x="292" y="679"/>
                </a:lnTo>
                <a:close/>
                <a:moveTo>
                  <a:pt x="382" y="669"/>
                </a:moveTo>
                <a:lnTo>
                  <a:pt x="396" y="739"/>
                </a:lnTo>
                <a:lnTo>
                  <a:pt x="372" y="719"/>
                </a:lnTo>
                <a:lnTo>
                  <a:pt x="372" y="719"/>
                </a:lnTo>
                <a:lnTo>
                  <a:pt x="373" y="716"/>
                </a:lnTo>
                <a:lnTo>
                  <a:pt x="373" y="713"/>
                </a:lnTo>
                <a:lnTo>
                  <a:pt x="372" y="709"/>
                </a:lnTo>
                <a:lnTo>
                  <a:pt x="372" y="709"/>
                </a:lnTo>
                <a:lnTo>
                  <a:pt x="367" y="699"/>
                </a:lnTo>
                <a:lnTo>
                  <a:pt x="364" y="697"/>
                </a:lnTo>
                <a:lnTo>
                  <a:pt x="362" y="694"/>
                </a:lnTo>
                <a:lnTo>
                  <a:pt x="362" y="694"/>
                </a:lnTo>
                <a:lnTo>
                  <a:pt x="360" y="694"/>
                </a:lnTo>
                <a:lnTo>
                  <a:pt x="359" y="694"/>
                </a:lnTo>
                <a:lnTo>
                  <a:pt x="358" y="693"/>
                </a:lnTo>
                <a:lnTo>
                  <a:pt x="357" y="689"/>
                </a:lnTo>
                <a:lnTo>
                  <a:pt x="357" y="689"/>
                </a:lnTo>
                <a:lnTo>
                  <a:pt x="357" y="687"/>
                </a:lnTo>
                <a:lnTo>
                  <a:pt x="357" y="684"/>
                </a:lnTo>
                <a:lnTo>
                  <a:pt x="358" y="681"/>
                </a:lnTo>
                <a:lnTo>
                  <a:pt x="360" y="678"/>
                </a:lnTo>
                <a:lnTo>
                  <a:pt x="362" y="674"/>
                </a:lnTo>
                <a:lnTo>
                  <a:pt x="362" y="674"/>
                </a:lnTo>
                <a:lnTo>
                  <a:pt x="363" y="671"/>
                </a:lnTo>
                <a:lnTo>
                  <a:pt x="364" y="667"/>
                </a:lnTo>
                <a:lnTo>
                  <a:pt x="367" y="664"/>
                </a:lnTo>
                <a:lnTo>
                  <a:pt x="382" y="669"/>
                </a:lnTo>
                <a:close/>
                <a:moveTo>
                  <a:pt x="396" y="669"/>
                </a:moveTo>
                <a:lnTo>
                  <a:pt x="396" y="669"/>
                </a:lnTo>
                <a:lnTo>
                  <a:pt x="406" y="682"/>
                </a:lnTo>
                <a:lnTo>
                  <a:pt x="414" y="694"/>
                </a:lnTo>
                <a:lnTo>
                  <a:pt x="417" y="702"/>
                </a:lnTo>
                <a:lnTo>
                  <a:pt x="421" y="709"/>
                </a:lnTo>
                <a:lnTo>
                  <a:pt x="421" y="709"/>
                </a:lnTo>
                <a:lnTo>
                  <a:pt x="431" y="741"/>
                </a:lnTo>
                <a:lnTo>
                  <a:pt x="436" y="759"/>
                </a:lnTo>
                <a:lnTo>
                  <a:pt x="436" y="759"/>
                </a:lnTo>
                <a:lnTo>
                  <a:pt x="426" y="757"/>
                </a:lnTo>
                <a:lnTo>
                  <a:pt x="420" y="755"/>
                </a:lnTo>
                <a:lnTo>
                  <a:pt x="416" y="754"/>
                </a:lnTo>
                <a:lnTo>
                  <a:pt x="416" y="754"/>
                </a:lnTo>
                <a:lnTo>
                  <a:pt x="406" y="710"/>
                </a:lnTo>
                <a:lnTo>
                  <a:pt x="396" y="669"/>
                </a:lnTo>
                <a:lnTo>
                  <a:pt x="396" y="669"/>
                </a:lnTo>
                <a:close/>
                <a:moveTo>
                  <a:pt x="372" y="838"/>
                </a:moveTo>
                <a:lnTo>
                  <a:pt x="372" y="838"/>
                </a:lnTo>
                <a:lnTo>
                  <a:pt x="382" y="845"/>
                </a:lnTo>
                <a:lnTo>
                  <a:pt x="390" y="850"/>
                </a:lnTo>
                <a:lnTo>
                  <a:pt x="393" y="852"/>
                </a:lnTo>
                <a:lnTo>
                  <a:pt x="395" y="852"/>
                </a:lnTo>
                <a:lnTo>
                  <a:pt x="396" y="850"/>
                </a:lnTo>
                <a:lnTo>
                  <a:pt x="396" y="848"/>
                </a:lnTo>
                <a:lnTo>
                  <a:pt x="396" y="848"/>
                </a:lnTo>
                <a:lnTo>
                  <a:pt x="395" y="842"/>
                </a:lnTo>
                <a:lnTo>
                  <a:pt x="395" y="837"/>
                </a:lnTo>
                <a:lnTo>
                  <a:pt x="394" y="833"/>
                </a:lnTo>
                <a:lnTo>
                  <a:pt x="395" y="833"/>
                </a:lnTo>
                <a:lnTo>
                  <a:pt x="396" y="833"/>
                </a:lnTo>
                <a:lnTo>
                  <a:pt x="396" y="833"/>
                </a:lnTo>
                <a:lnTo>
                  <a:pt x="403" y="833"/>
                </a:lnTo>
                <a:lnTo>
                  <a:pt x="411" y="833"/>
                </a:lnTo>
                <a:lnTo>
                  <a:pt x="421" y="833"/>
                </a:lnTo>
                <a:lnTo>
                  <a:pt x="421" y="833"/>
                </a:lnTo>
                <a:lnTo>
                  <a:pt x="422" y="839"/>
                </a:lnTo>
                <a:lnTo>
                  <a:pt x="424" y="843"/>
                </a:lnTo>
                <a:lnTo>
                  <a:pt x="425" y="844"/>
                </a:lnTo>
                <a:lnTo>
                  <a:pt x="426" y="843"/>
                </a:lnTo>
                <a:lnTo>
                  <a:pt x="426" y="843"/>
                </a:lnTo>
                <a:lnTo>
                  <a:pt x="430" y="838"/>
                </a:lnTo>
                <a:lnTo>
                  <a:pt x="434" y="832"/>
                </a:lnTo>
                <a:lnTo>
                  <a:pt x="436" y="823"/>
                </a:lnTo>
                <a:lnTo>
                  <a:pt x="446" y="828"/>
                </a:lnTo>
                <a:lnTo>
                  <a:pt x="446" y="828"/>
                </a:lnTo>
                <a:lnTo>
                  <a:pt x="447" y="853"/>
                </a:lnTo>
                <a:lnTo>
                  <a:pt x="448" y="878"/>
                </a:lnTo>
                <a:lnTo>
                  <a:pt x="450" y="907"/>
                </a:lnTo>
                <a:lnTo>
                  <a:pt x="450" y="937"/>
                </a:lnTo>
                <a:lnTo>
                  <a:pt x="447" y="963"/>
                </a:lnTo>
                <a:lnTo>
                  <a:pt x="446" y="974"/>
                </a:lnTo>
                <a:lnTo>
                  <a:pt x="443" y="983"/>
                </a:lnTo>
                <a:lnTo>
                  <a:pt x="440" y="989"/>
                </a:lnTo>
                <a:lnTo>
                  <a:pt x="439" y="990"/>
                </a:lnTo>
                <a:lnTo>
                  <a:pt x="436" y="992"/>
                </a:lnTo>
                <a:lnTo>
                  <a:pt x="436" y="992"/>
                </a:lnTo>
                <a:lnTo>
                  <a:pt x="434" y="992"/>
                </a:lnTo>
                <a:lnTo>
                  <a:pt x="431" y="990"/>
                </a:lnTo>
                <a:lnTo>
                  <a:pt x="426" y="987"/>
                </a:lnTo>
                <a:lnTo>
                  <a:pt x="420" y="979"/>
                </a:lnTo>
                <a:lnTo>
                  <a:pt x="414" y="969"/>
                </a:lnTo>
                <a:lnTo>
                  <a:pt x="401" y="943"/>
                </a:lnTo>
                <a:lnTo>
                  <a:pt x="389" y="912"/>
                </a:lnTo>
                <a:lnTo>
                  <a:pt x="379" y="883"/>
                </a:lnTo>
                <a:lnTo>
                  <a:pt x="372" y="858"/>
                </a:lnTo>
                <a:lnTo>
                  <a:pt x="369" y="842"/>
                </a:lnTo>
                <a:lnTo>
                  <a:pt x="369" y="838"/>
                </a:lnTo>
                <a:lnTo>
                  <a:pt x="370" y="837"/>
                </a:lnTo>
                <a:lnTo>
                  <a:pt x="372" y="838"/>
                </a:lnTo>
                <a:lnTo>
                  <a:pt x="372" y="838"/>
                </a:lnTo>
                <a:close/>
                <a:moveTo>
                  <a:pt x="188" y="699"/>
                </a:moveTo>
                <a:lnTo>
                  <a:pt x="188" y="699"/>
                </a:lnTo>
                <a:lnTo>
                  <a:pt x="193" y="714"/>
                </a:lnTo>
                <a:lnTo>
                  <a:pt x="196" y="726"/>
                </a:lnTo>
                <a:lnTo>
                  <a:pt x="198" y="739"/>
                </a:lnTo>
                <a:lnTo>
                  <a:pt x="198" y="739"/>
                </a:lnTo>
                <a:lnTo>
                  <a:pt x="198" y="756"/>
                </a:lnTo>
                <a:lnTo>
                  <a:pt x="198" y="764"/>
                </a:lnTo>
                <a:lnTo>
                  <a:pt x="168" y="764"/>
                </a:lnTo>
                <a:lnTo>
                  <a:pt x="188" y="699"/>
                </a:lnTo>
                <a:close/>
                <a:moveTo>
                  <a:pt x="154" y="838"/>
                </a:moveTo>
                <a:lnTo>
                  <a:pt x="154" y="838"/>
                </a:lnTo>
                <a:lnTo>
                  <a:pt x="183" y="858"/>
                </a:lnTo>
                <a:lnTo>
                  <a:pt x="183" y="858"/>
                </a:lnTo>
                <a:lnTo>
                  <a:pt x="183" y="859"/>
                </a:lnTo>
                <a:lnTo>
                  <a:pt x="183" y="859"/>
                </a:lnTo>
                <a:lnTo>
                  <a:pt x="180" y="861"/>
                </a:lnTo>
                <a:lnTo>
                  <a:pt x="176" y="865"/>
                </a:lnTo>
                <a:lnTo>
                  <a:pt x="173" y="866"/>
                </a:lnTo>
                <a:lnTo>
                  <a:pt x="173" y="868"/>
                </a:lnTo>
                <a:lnTo>
                  <a:pt x="173" y="868"/>
                </a:lnTo>
                <a:lnTo>
                  <a:pt x="173" y="869"/>
                </a:lnTo>
                <a:lnTo>
                  <a:pt x="172" y="869"/>
                </a:lnTo>
                <a:lnTo>
                  <a:pt x="168" y="869"/>
                </a:lnTo>
                <a:lnTo>
                  <a:pt x="163" y="866"/>
                </a:lnTo>
                <a:lnTo>
                  <a:pt x="159" y="863"/>
                </a:lnTo>
                <a:lnTo>
                  <a:pt x="159" y="863"/>
                </a:lnTo>
                <a:lnTo>
                  <a:pt x="156" y="860"/>
                </a:lnTo>
                <a:lnTo>
                  <a:pt x="155" y="856"/>
                </a:lnTo>
                <a:lnTo>
                  <a:pt x="154" y="848"/>
                </a:lnTo>
                <a:lnTo>
                  <a:pt x="154" y="838"/>
                </a:lnTo>
                <a:lnTo>
                  <a:pt x="154" y="838"/>
                </a:lnTo>
                <a:close/>
                <a:moveTo>
                  <a:pt x="193" y="873"/>
                </a:moveTo>
                <a:lnTo>
                  <a:pt x="193" y="873"/>
                </a:lnTo>
                <a:lnTo>
                  <a:pt x="191" y="881"/>
                </a:lnTo>
                <a:lnTo>
                  <a:pt x="187" y="890"/>
                </a:lnTo>
                <a:lnTo>
                  <a:pt x="183" y="900"/>
                </a:lnTo>
                <a:lnTo>
                  <a:pt x="177" y="911"/>
                </a:lnTo>
                <a:lnTo>
                  <a:pt x="171" y="920"/>
                </a:lnTo>
                <a:lnTo>
                  <a:pt x="162" y="928"/>
                </a:lnTo>
                <a:lnTo>
                  <a:pt x="159" y="931"/>
                </a:lnTo>
                <a:lnTo>
                  <a:pt x="154" y="932"/>
                </a:lnTo>
                <a:lnTo>
                  <a:pt x="154" y="932"/>
                </a:lnTo>
                <a:lnTo>
                  <a:pt x="145" y="933"/>
                </a:lnTo>
                <a:lnTo>
                  <a:pt x="136" y="932"/>
                </a:lnTo>
                <a:lnTo>
                  <a:pt x="130" y="928"/>
                </a:lnTo>
                <a:lnTo>
                  <a:pt x="124" y="925"/>
                </a:lnTo>
                <a:lnTo>
                  <a:pt x="120" y="920"/>
                </a:lnTo>
                <a:lnTo>
                  <a:pt x="116" y="916"/>
                </a:lnTo>
                <a:lnTo>
                  <a:pt x="114" y="912"/>
                </a:lnTo>
                <a:lnTo>
                  <a:pt x="114" y="912"/>
                </a:lnTo>
                <a:lnTo>
                  <a:pt x="126" y="913"/>
                </a:lnTo>
                <a:lnTo>
                  <a:pt x="134" y="913"/>
                </a:lnTo>
                <a:lnTo>
                  <a:pt x="137" y="913"/>
                </a:lnTo>
                <a:lnTo>
                  <a:pt x="139" y="912"/>
                </a:lnTo>
                <a:lnTo>
                  <a:pt x="139" y="912"/>
                </a:lnTo>
                <a:lnTo>
                  <a:pt x="141" y="910"/>
                </a:lnTo>
                <a:lnTo>
                  <a:pt x="144" y="907"/>
                </a:lnTo>
                <a:lnTo>
                  <a:pt x="146" y="905"/>
                </a:lnTo>
                <a:lnTo>
                  <a:pt x="149" y="902"/>
                </a:lnTo>
                <a:lnTo>
                  <a:pt x="149" y="902"/>
                </a:lnTo>
                <a:lnTo>
                  <a:pt x="149" y="900"/>
                </a:lnTo>
                <a:lnTo>
                  <a:pt x="150" y="899"/>
                </a:lnTo>
                <a:lnTo>
                  <a:pt x="159" y="892"/>
                </a:lnTo>
                <a:lnTo>
                  <a:pt x="159" y="892"/>
                </a:lnTo>
                <a:lnTo>
                  <a:pt x="180" y="880"/>
                </a:lnTo>
                <a:lnTo>
                  <a:pt x="193" y="873"/>
                </a:lnTo>
                <a:lnTo>
                  <a:pt x="193" y="873"/>
                </a:lnTo>
                <a:close/>
                <a:moveTo>
                  <a:pt x="104" y="828"/>
                </a:moveTo>
                <a:lnTo>
                  <a:pt x="104" y="828"/>
                </a:lnTo>
                <a:lnTo>
                  <a:pt x="100" y="843"/>
                </a:lnTo>
                <a:lnTo>
                  <a:pt x="97" y="853"/>
                </a:lnTo>
                <a:lnTo>
                  <a:pt x="95" y="856"/>
                </a:lnTo>
                <a:lnTo>
                  <a:pt x="94" y="858"/>
                </a:lnTo>
                <a:lnTo>
                  <a:pt x="94" y="858"/>
                </a:lnTo>
                <a:lnTo>
                  <a:pt x="93" y="856"/>
                </a:lnTo>
                <a:lnTo>
                  <a:pt x="93" y="853"/>
                </a:lnTo>
                <a:lnTo>
                  <a:pt x="90" y="840"/>
                </a:lnTo>
                <a:lnTo>
                  <a:pt x="89" y="823"/>
                </a:lnTo>
                <a:lnTo>
                  <a:pt x="104" y="828"/>
                </a:lnTo>
                <a:close/>
                <a:moveTo>
                  <a:pt x="99" y="689"/>
                </a:moveTo>
                <a:lnTo>
                  <a:pt x="99" y="689"/>
                </a:lnTo>
                <a:lnTo>
                  <a:pt x="104" y="714"/>
                </a:lnTo>
                <a:lnTo>
                  <a:pt x="104" y="714"/>
                </a:lnTo>
                <a:lnTo>
                  <a:pt x="104" y="718"/>
                </a:lnTo>
                <a:lnTo>
                  <a:pt x="103" y="720"/>
                </a:lnTo>
                <a:lnTo>
                  <a:pt x="100" y="721"/>
                </a:lnTo>
                <a:lnTo>
                  <a:pt x="99" y="724"/>
                </a:lnTo>
                <a:lnTo>
                  <a:pt x="99" y="724"/>
                </a:lnTo>
                <a:lnTo>
                  <a:pt x="99" y="728"/>
                </a:lnTo>
                <a:lnTo>
                  <a:pt x="99" y="733"/>
                </a:lnTo>
                <a:lnTo>
                  <a:pt x="99" y="749"/>
                </a:lnTo>
                <a:lnTo>
                  <a:pt x="99" y="749"/>
                </a:lnTo>
                <a:lnTo>
                  <a:pt x="99" y="752"/>
                </a:lnTo>
                <a:lnTo>
                  <a:pt x="98" y="754"/>
                </a:lnTo>
                <a:lnTo>
                  <a:pt x="95" y="754"/>
                </a:lnTo>
                <a:lnTo>
                  <a:pt x="94" y="754"/>
                </a:lnTo>
                <a:lnTo>
                  <a:pt x="90" y="750"/>
                </a:lnTo>
                <a:lnTo>
                  <a:pt x="89" y="749"/>
                </a:lnTo>
                <a:lnTo>
                  <a:pt x="69" y="759"/>
                </a:lnTo>
                <a:lnTo>
                  <a:pt x="69" y="759"/>
                </a:lnTo>
                <a:lnTo>
                  <a:pt x="69" y="756"/>
                </a:lnTo>
                <a:lnTo>
                  <a:pt x="69" y="749"/>
                </a:lnTo>
                <a:lnTo>
                  <a:pt x="69" y="749"/>
                </a:lnTo>
                <a:lnTo>
                  <a:pt x="69" y="739"/>
                </a:lnTo>
                <a:lnTo>
                  <a:pt x="69" y="726"/>
                </a:lnTo>
                <a:lnTo>
                  <a:pt x="69" y="709"/>
                </a:lnTo>
                <a:lnTo>
                  <a:pt x="99" y="6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78BC3E61-A7E9-43B1-9DB4-870053D44A56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863715"/>
            <a:ext cx="594771" cy="1628775"/>
          </a:xfrm>
          <a:custGeom>
            <a:avLst/>
            <a:gdLst>
              <a:gd name="T0" fmla="*/ 171 w 543"/>
              <a:gd name="T1" fmla="*/ 206 h 1487"/>
              <a:gd name="T2" fmla="*/ 138 w 543"/>
              <a:gd name="T3" fmla="*/ 230 h 1487"/>
              <a:gd name="T4" fmla="*/ 108 w 543"/>
              <a:gd name="T5" fmla="*/ 315 h 1487"/>
              <a:gd name="T6" fmla="*/ 74 w 543"/>
              <a:gd name="T7" fmla="*/ 439 h 1487"/>
              <a:gd name="T8" fmla="*/ 51 w 543"/>
              <a:gd name="T9" fmla="*/ 450 h 1487"/>
              <a:gd name="T10" fmla="*/ 12 w 543"/>
              <a:gd name="T11" fmla="*/ 486 h 1487"/>
              <a:gd name="T12" fmla="*/ 3 w 543"/>
              <a:gd name="T13" fmla="*/ 554 h 1487"/>
              <a:gd name="T14" fmla="*/ 56 w 543"/>
              <a:gd name="T15" fmla="*/ 565 h 1487"/>
              <a:gd name="T16" fmla="*/ 19 w 543"/>
              <a:gd name="T17" fmla="*/ 599 h 1487"/>
              <a:gd name="T18" fmla="*/ 56 w 543"/>
              <a:gd name="T19" fmla="*/ 600 h 1487"/>
              <a:gd name="T20" fmla="*/ 97 w 543"/>
              <a:gd name="T21" fmla="*/ 615 h 1487"/>
              <a:gd name="T22" fmla="*/ 145 w 543"/>
              <a:gd name="T23" fmla="*/ 537 h 1487"/>
              <a:gd name="T24" fmla="*/ 131 w 543"/>
              <a:gd name="T25" fmla="*/ 615 h 1487"/>
              <a:gd name="T26" fmla="*/ 113 w 543"/>
              <a:gd name="T27" fmla="*/ 690 h 1487"/>
              <a:gd name="T28" fmla="*/ 126 w 543"/>
              <a:gd name="T29" fmla="*/ 727 h 1487"/>
              <a:gd name="T30" fmla="*/ 86 w 543"/>
              <a:gd name="T31" fmla="*/ 757 h 1487"/>
              <a:gd name="T32" fmla="*/ 145 w 543"/>
              <a:gd name="T33" fmla="*/ 777 h 1487"/>
              <a:gd name="T34" fmla="*/ 160 w 543"/>
              <a:gd name="T35" fmla="*/ 810 h 1487"/>
              <a:gd name="T36" fmla="*/ 162 w 543"/>
              <a:gd name="T37" fmla="*/ 946 h 1487"/>
              <a:gd name="T38" fmla="*/ 145 w 543"/>
              <a:gd name="T39" fmla="*/ 1051 h 1487"/>
              <a:gd name="T40" fmla="*/ 139 w 543"/>
              <a:gd name="T41" fmla="*/ 1087 h 1487"/>
              <a:gd name="T42" fmla="*/ 198 w 543"/>
              <a:gd name="T43" fmla="*/ 1126 h 1487"/>
              <a:gd name="T44" fmla="*/ 259 w 543"/>
              <a:gd name="T45" fmla="*/ 1274 h 1487"/>
              <a:gd name="T46" fmla="*/ 304 w 543"/>
              <a:gd name="T47" fmla="*/ 1363 h 1487"/>
              <a:gd name="T48" fmla="*/ 344 w 543"/>
              <a:gd name="T49" fmla="*/ 1363 h 1487"/>
              <a:gd name="T50" fmla="*/ 406 w 543"/>
              <a:gd name="T51" fmla="*/ 1486 h 1487"/>
              <a:gd name="T52" fmla="*/ 469 w 543"/>
              <a:gd name="T53" fmla="*/ 1382 h 1487"/>
              <a:gd name="T54" fmla="*/ 516 w 543"/>
              <a:gd name="T55" fmla="*/ 1286 h 1487"/>
              <a:gd name="T56" fmla="*/ 490 w 543"/>
              <a:gd name="T57" fmla="*/ 1152 h 1487"/>
              <a:gd name="T58" fmla="*/ 490 w 543"/>
              <a:gd name="T59" fmla="*/ 1088 h 1487"/>
              <a:gd name="T60" fmla="*/ 502 w 543"/>
              <a:gd name="T61" fmla="*/ 1046 h 1487"/>
              <a:gd name="T62" fmla="*/ 492 w 543"/>
              <a:gd name="T63" fmla="*/ 866 h 1487"/>
              <a:gd name="T64" fmla="*/ 513 w 543"/>
              <a:gd name="T65" fmla="*/ 832 h 1487"/>
              <a:gd name="T66" fmla="*/ 536 w 543"/>
              <a:gd name="T67" fmla="*/ 778 h 1487"/>
              <a:gd name="T68" fmla="*/ 542 w 543"/>
              <a:gd name="T69" fmla="*/ 634 h 1487"/>
              <a:gd name="T70" fmla="*/ 413 w 543"/>
              <a:gd name="T71" fmla="*/ 540 h 1487"/>
              <a:gd name="T72" fmla="*/ 473 w 543"/>
              <a:gd name="T73" fmla="*/ 516 h 1487"/>
              <a:gd name="T74" fmla="*/ 541 w 543"/>
              <a:gd name="T75" fmla="*/ 525 h 1487"/>
              <a:gd name="T76" fmla="*/ 537 w 543"/>
              <a:gd name="T77" fmla="*/ 461 h 1487"/>
              <a:gd name="T78" fmla="*/ 492 w 543"/>
              <a:gd name="T79" fmla="*/ 397 h 1487"/>
              <a:gd name="T80" fmla="*/ 438 w 543"/>
              <a:gd name="T81" fmla="*/ 275 h 1487"/>
              <a:gd name="T82" fmla="*/ 378 w 543"/>
              <a:gd name="T83" fmla="*/ 228 h 1487"/>
              <a:gd name="T84" fmla="*/ 354 w 543"/>
              <a:gd name="T85" fmla="*/ 173 h 1487"/>
              <a:gd name="T86" fmla="*/ 397 w 543"/>
              <a:gd name="T87" fmla="*/ 139 h 1487"/>
              <a:gd name="T88" fmla="*/ 368 w 543"/>
              <a:gd name="T89" fmla="*/ 94 h 1487"/>
              <a:gd name="T90" fmla="*/ 339 w 543"/>
              <a:gd name="T91" fmla="*/ 20 h 1487"/>
              <a:gd name="T92" fmla="*/ 236 w 543"/>
              <a:gd name="T93" fmla="*/ 10 h 1487"/>
              <a:gd name="T94" fmla="*/ 200 w 543"/>
              <a:gd name="T95" fmla="*/ 129 h 1487"/>
              <a:gd name="T96" fmla="*/ 185 w 543"/>
              <a:gd name="T97" fmla="*/ 169 h 1487"/>
              <a:gd name="T98" fmla="*/ 439 w 543"/>
              <a:gd name="T99" fmla="*/ 1371 h 1487"/>
              <a:gd name="T100" fmla="*/ 387 w 543"/>
              <a:gd name="T101" fmla="*/ 1222 h 1487"/>
              <a:gd name="T102" fmla="*/ 409 w 543"/>
              <a:gd name="T103" fmla="*/ 1221 h 1487"/>
              <a:gd name="T104" fmla="*/ 385 w 543"/>
              <a:gd name="T105" fmla="*/ 1187 h 1487"/>
              <a:gd name="T106" fmla="*/ 416 w 543"/>
              <a:gd name="T107" fmla="*/ 1363 h 1487"/>
              <a:gd name="T108" fmla="*/ 425 w 543"/>
              <a:gd name="T109" fmla="*/ 1421 h 1487"/>
              <a:gd name="T110" fmla="*/ 393 w 543"/>
              <a:gd name="T111" fmla="*/ 1416 h 1487"/>
              <a:gd name="T112" fmla="*/ 294 w 543"/>
              <a:gd name="T113" fmla="*/ 1249 h 1487"/>
              <a:gd name="T114" fmla="*/ 302 w 543"/>
              <a:gd name="T115" fmla="*/ 1326 h 1487"/>
              <a:gd name="T116" fmla="*/ 284 w 543"/>
              <a:gd name="T117" fmla="*/ 1200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3" h="1487">
                <a:moveTo>
                  <a:pt x="210" y="164"/>
                </a:moveTo>
                <a:lnTo>
                  <a:pt x="205" y="188"/>
                </a:lnTo>
                <a:lnTo>
                  <a:pt x="205" y="188"/>
                </a:lnTo>
                <a:lnTo>
                  <a:pt x="180" y="193"/>
                </a:lnTo>
                <a:lnTo>
                  <a:pt x="180" y="193"/>
                </a:lnTo>
                <a:lnTo>
                  <a:pt x="176" y="195"/>
                </a:lnTo>
                <a:lnTo>
                  <a:pt x="174" y="196"/>
                </a:lnTo>
                <a:lnTo>
                  <a:pt x="173" y="197"/>
                </a:lnTo>
                <a:lnTo>
                  <a:pt x="171" y="199"/>
                </a:lnTo>
                <a:lnTo>
                  <a:pt x="171" y="203"/>
                </a:lnTo>
                <a:lnTo>
                  <a:pt x="171" y="206"/>
                </a:lnTo>
                <a:lnTo>
                  <a:pt x="170" y="208"/>
                </a:lnTo>
                <a:lnTo>
                  <a:pt x="170" y="208"/>
                </a:lnTo>
                <a:lnTo>
                  <a:pt x="167" y="212"/>
                </a:lnTo>
                <a:lnTo>
                  <a:pt x="162" y="214"/>
                </a:lnTo>
                <a:lnTo>
                  <a:pt x="154" y="217"/>
                </a:lnTo>
                <a:lnTo>
                  <a:pt x="145" y="218"/>
                </a:lnTo>
                <a:lnTo>
                  <a:pt x="145" y="218"/>
                </a:lnTo>
                <a:lnTo>
                  <a:pt x="142" y="219"/>
                </a:lnTo>
                <a:lnTo>
                  <a:pt x="139" y="223"/>
                </a:lnTo>
                <a:lnTo>
                  <a:pt x="138" y="227"/>
                </a:lnTo>
                <a:lnTo>
                  <a:pt x="138" y="230"/>
                </a:lnTo>
                <a:lnTo>
                  <a:pt x="141" y="240"/>
                </a:lnTo>
                <a:lnTo>
                  <a:pt x="141" y="248"/>
                </a:lnTo>
                <a:lnTo>
                  <a:pt x="141" y="248"/>
                </a:lnTo>
                <a:lnTo>
                  <a:pt x="138" y="254"/>
                </a:lnTo>
                <a:lnTo>
                  <a:pt x="134" y="259"/>
                </a:lnTo>
                <a:lnTo>
                  <a:pt x="129" y="264"/>
                </a:lnTo>
                <a:lnTo>
                  <a:pt x="126" y="268"/>
                </a:lnTo>
                <a:lnTo>
                  <a:pt x="126" y="268"/>
                </a:lnTo>
                <a:lnTo>
                  <a:pt x="123" y="273"/>
                </a:lnTo>
                <a:lnTo>
                  <a:pt x="119" y="283"/>
                </a:lnTo>
                <a:lnTo>
                  <a:pt x="108" y="315"/>
                </a:lnTo>
                <a:lnTo>
                  <a:pt x="95" y="351"/>
                </a:lnTo>
                <a:lnTo>
                  <a:pt x="87" y="366"/>
                </a:lnTo>
                <a:lnTo>
                  <a:pt x="81" y="377"/>
                </a:lnTo>
                <a:lnTo>
                  <a:pt x="81" y="377"/>
                </a:lnTo>
                <a:lnTo>
                  <a:pt x="57" y="409"/>
                </a:lnTo>
                <a:lnTo>
                  <a:pt x="46" y="426"/>
                </a:lnTo>
                <a:lnTo>
                  <a:pt x="46" y="426"/>
                </a:lnTo>
                <a:lnTo>
                  <a:pt x="48" y="428"/>
                </a:lnTo>
                <a:lnTo>
                  <a:pt x="50" y="430"/>
                </a:lnTo>
                <a:lnTo>
                  <a:pt x="61" y="435"/>
                </a:lnTo>
                <a:lnTo>
                  <a:pt x="74" y="439"/>
                </a:lnTo>
                <a:lnTo>
                  <a:pt x="81" y="441"/>
                </a:lnTo>
                <a:lnTo>
                  <a:pt x="81" y="441"/>
                </a:lnTo>
                <a:lnTo>
                  <a:pt x="82" y="442"/>
                </a:lnTo>
                <a:lnTo>
                  <a:pt x="82" y="444"/>
                </a:lnTo>
                <a:lnTo>
                  <a:pt x="81" y="451"/>
                </a:lnTo>
                <a:lnTo>
                  <a:pt x="76" y="461"/>
                </a:lnTo>
                <a:lnTo>
                  <a:pt x="76" y="461"/>
                </a:lnTo>
                <a:lnTo>
                  <a:pt x="69" y="457"/>
                </a:lnTo>
                <a:lnTo>
                  <a:pt x="56" y="451"/>
                </a:lnTo>
                <a:lnTo>
                  <a:pt x="56" y="451"/>
                </a:lnTo>
                <a:lnTo>
                  <a:pt x="51" y="450"/>
                </a:lnTo>
                <a:lnTo>
                  <a:pt x="44" y="449"/>
                </a:lnTo>
                <a:lnTo>
                  <a:pt x="34" y="451"/>
                </a:lnTo>
                <a:lnTo>
                  <a:pt x="22" y="456"/>
                </a:lnTo>
                <a:lnTo>
                  <a:pt x="22" y="456"/>
                </a:lnTo>
                <a:lnTo>
                  <a:pt x="15" y="460"/>
                </a:lnTo>
                <a:lnTo>
                  <a:pt x="12" y="463"/>
                </a:lnTo>
                <a:lnTo>
                  <a:pt x="10" y="466"/>
                </a:lnTo>
                <a:lnTo>
                  <a:pt x="10" y="470"/>
                </a:lnTo>
                <a:lnTo>
                  <a:pt x="12" y="477"/>
                </a:lnTo>
                <a:lnTo>
                  <a:pt x="13" y="481"/>
                </a:lnTo>
                <a:lnTo>
                  <a:pt x="12" y="486"/>
                </a:lnTo>
                <a:lnTo>
                  <a:pt x="12" y="486"/>
                </a:lnTo>
                <a:lnTo>
                  <a:pt x="10" y="494"/>
                </a:lnTo>
                <a:lnTo>
                  <a:pt x="9" y="503"/>
                </a:lnTo>
                <a:lnTo>
                  <a:pt x="9" y="511"/>
                </a:lnTo>
                <a:lnTo>
                  <a:pt x="7" y="520"/>
                </a:lnTo>
                <a:lnTo>
                  <a:pt x="7" y="520"/>
                </a:lnTo>
                <a:lnTo>
                  <a:pt x="0" y="535"/>
                </a:lnTo>
                <a:lnTo>
                  <a:pt x="0" y="543"/>
                </a:lnTo>
                <a:lnTo>
                  <a:pt x="2" y="550"/>
                </a:lnTo>
                <a:lnTo>
                  <a:pt x="2" y="550"/>
                </a:lnTo>
                <a:lnTo>
                  <a:pt x="3" y="554"/>
                </a:lnTo>
                <a:lnTo>
                  <a:pt x="5" y="556"/>
                </a:lnTo>
                <a:lnTo>
                  <a:pt x="9" y="559"/>
                </a:lnTo>
                <a:lnTo>
                  <a:pt x="12" y="560"/>
                </a:lnTo>
                <a:lnTo>
                  <a:pt x="19" y="560"/>
                </a:lnTo>
                <a:lnTo>
                  <a:pt x="27" y="560"/>
                </a:lnTo>
                <a:lnTo>
                  <a:pt x="27" y="560"/>
                </a:lnTo>
                <a:lnTo>
                  <a:pt x="45" y="561"/>
                </a:lnTo>
                <a:lnTo>
                  <a:pt x="54" y="563"/>
                </a:lnTo>
                <a:lnTo>
                  <a:pt x="56" y="564"/>
                </a:lnTo>
                <a:lnTo>
                  <a:pt x="56" y="565"/>
                </a:lnTo>
                <a:lnTo>
                  <a:pt x="56" y="565"/>
                </a:lnTo>
                <a:lnTo>
                  <a:pt x="55" y="566"/>
                </a:lnTo>
                <a:lnTo>
                  <a:pt x="53" y="569"/>
                </a:lnTo>
                <a:lnTo>
                  <a:pt x="45" y="573"/>
                </a:lnTo>
                <a:lnTo>
                  <a:pt x="27" y="580"/>
                </a:lnTo>
                <a:lnTo>
                  <a:pt x="27" y="580"/>
                </a:lnTo>
                <a:lnTo>
                  <a:pt x="22" y="584"/>
                </a:lnTo>
                <a:lnTo>
                  <a:pt x="19" y="587"/>
                </a:lnTo>
                <a:lnTo>
                  <a:pt x="17" y="595"/>
                </a:lnTo>
                <a:lnTo>
                  <a:pt x="17" y="595"/>
                </a:lnTo>
                <a:lnTo>
                  <a:pt x="17" y="597"/>
                </a:lnTo>
                <a:lnTo>
                  <a:pt x="19" y="599"/>
                </a:lnTo>
                <a:lnTo>
                  <a:pt x="22" y="600"/>
                </a:lnTo>
                <a:lnTo>
                  <a:pt x="27" y="600"/>
                </a:lnTo>
                <a:lnTo>
                  <a:pt x="36" y="599"/>
                </a:lnTo>
                <a:lnTo>
                  <a:pt x="46" y="595"/>
                </a:lnTo>
                <a:lnTo>
                  <a:pt x="46" y="595"/>
                </a:lnTo>
                <a:lnTo>
                  <a:pt x="55" y="590"/>
                </a:lnTo>
                <a:lnTo>
                  <a:pt x="61" y="585"/>
                </a:lnTo>
                <a:lnTo>
                  <a:pt x="66" y="580"/>
                </a:lnTo>
                <a:lnTo>
                  <a:pt x="66" y="580"/>
                </a:lnTo>
                <a:lnTo>
                  <a:pt x="65" y="584"/>
                </a:lnTo>
                <a:lnTo>
                  <a:pt x="56" y="600"/>
                </a:lnTo>
                <a:lnTo>
                  <a:pt x="56" y="600"/>
                </a:lnTo>
                <a:lnTo>
                  <a:pt x="46" y="616"/>
                </a:lnTo>
                <a:lnTo>
                  <a:pt x="45" y="618"/>
                </a:lnTo>
                <a:lnTo>
                  <a:pt x="46" y="620"/>
                </a:lnTo>
                <a:lnTo>
                  <a:pt x="46" y="620"/>
                </a:lnTo>
                <a:lnTo>
                  <a:pt x="64" y="621"/>
                </a:lnTo>
                <a:lnTo>
                  <a:pt x="77" y="621"/>
                </a:lnTo>
                <a:lnTo>
                  <a:pt x="91" y="620"/>
                </a:lnTo>
                <a:lnTo>
                  <a:pt x="91" y="620"/>
                </a:lnTo>
                <a:lnTo>
                  <a:pt x="93" y="618"/>
                </a:lnTo>
                <a:lnTo>
                  <a:pt x="97" y="615"/>
                </a:lnTo>
                <a:lnTo>
                  <a:pt x="98" y="610"/>
                </a:lnTo>
                <a:lnTo>
                  <a:pt x="101" y="603"/>
                </a:lnTo>
                <a:lnTo>
                  <a:pt x="103" y="590"/>
                </a:lnTo>
                <a:lnTo>
                  <a:pt x="105" y="574"/>
                </a:lnTo>
                <a:lnTo>
                  <a:pt x="106" y="544"/>
                </a:lnTo>
                <a:lnTo>
                  <a:pt x="106" y="530"/>
                </a:lnTo>
                <a:lnTo>
                  <a:pt x="136" y="530"/>
                </a:lnTo>
                <a:lnTo>
                  <a:pt x="136" y="530"/>
                </a:lnTo>
                <a:lnTo>
                  <a:pt x="139" y="532"/>
                </a:lnTo>
                <a:lnTo>
                  <a:pt x="143" y="533"/>
                </a:lnTo>
                <a:lnTo>
                  <a:pt x="145" y="537"/>
                </a:lnTo>
                <a:lnTo>
                  <a:pt x="145" y="539"/>
                </a:lnTo>
                <a:lnTo>
                  <a:pt x="145" y="540"/>
                </a:lnTo>
                <a:lnTo>
                  <a:pt x="145" y="540"/>
                </a:lnTo>
                <a:lnTo>
                  <a:pt x="139" y="550"/>
                </a:lnTo>
                <a:lnTo>
                  <a:pt x="137" y="558"/>
                </a:lnTo>
                <a:lnTo>
                  <a:pt x="136" y="565"/>
                </a:lnTo>
                <a:lnTo>
                  <a:pt x="136" y="565"/>
                </a:lnTo>
                <a:lnTo>
                  <a:pt x="134" y="576"/>
                </a:lnTo>
                <a:lnTo>
                  <a:pt x="133" y="591"/>
                </a:lnTo>
                <a:lnTo>
                  <a:pt x="131" y="615"/>
                </a:lnTo>
                <a:lnTo>
                  <a:pt x="131" y="615"/>
                </a:lnTo>
                <a:lnTo>
                  <a:pt x="131" y="622"/>
                </a:lnTo>
                <a:lnTo>
                  <a:pt x="128" y="628"/>
                </a:lnTo>
                <a:lnTo>
                  <a:pt x="126" y="639"/>
                </a:lnTo>
                <a:lnTo>
                  <a:pt x="126" y="639"/>
                </a:lnTo>
                <a:lnTo>
                  <a:pt x="123" y="656"/>
                </a:lnTo>
                <a:lnTo>
                  <a:pt x="121" y="679"/>
                </a:lnTo>
                <a:lnTo>
                  <a:pt x="121" y="679"/>
                </a:lnTo>
                <a:lnTo>
                  <a:pt x="119" y="684"/>
                </a:lnTo>
                <a:lnTo>
                  <a:pt x="118" y="687"/>
                </a:lnTo>
                <a:lnTo>
                  <a:pt x="116" y="689"/>
                </a:lnTo>
                <a:lnTo>
                  <a:pt x="113" y="690"/>
                </a:lnTo>
                <a:lnTo>
                  <a:pt x="108" y="693"/>
                </a:lnTo>
                <a:lnTo>
                  <a:pt x="106" y="693"/>
                </a:lnTo>
                <a:lnTo>
                  <a:pt x="106" y="694"/>
                </a:lnTo>
                <a:lnTo>
                  <a:pt x="106" y="694"/>
                </a:lnTo>
                <a:lnTo>
                  <a:pt x="107" y="696"/>
                </a:lnTo>
                <a:lnTo>
                  <a:pt x="111" y="700"/>
                </a:lnTo>
                <a:lnTo>
                  <a:pt x="114" y="705"/>
                </a:lnTo>
                <a:lnTo>
                  <a:pt x="116" y="709"/>
                </a:lnTo>
                <a:lnTo>
                  <a:pt x="116" y="709"/>
                </a:lnTo>
                <a:lnTo>
                  <a:pt x="119" y="716"/>
                </a:lnTo>
                <a:lnTo>
                  <a:pt x="126" y="727"/>
                </a:lnTo>
                <a:lnTo>
                  <a:pt x="136" y="744"/>
                </a:lnTo>
                <a:lnTo>
                  <a:pt x="136" y="744"/>
                </a:lnTo>
                <a:lnTo>
                  <a:pt x="128" y="744"/>
                </a:lnTo>
                <a:lnTo>
                  <a:pt x="111" y="745"/>
                </a:lnTo>
                <a:lnTo>
                  <a:pt x="102" y="746"/>
                </a:lnTo>
                <a:lnTo>
                  <a:pt x="95" y="747"/>
                </a:lnTo>
                <a:lnTo>
                  <a:pt x="88" y="750"/>
                </a:lnTo>
                <a:lnTo>
                  <a:pt x="87" y="752"/>
                </a:lnTo>
                <a:lnTo>
                  <a:pt x="86" y="753"/>
                </a:lnTo>
                <a:lnTo>
                  <a:pt x="86" y="753"/>
                </a:lnTo>
                <a:lnTo>
                  <a:pt x="86" y="757"/>
                </a:lnTo>
                <a:lnTo>
                  <a:pt x="88" y="762"/>
                </a:lnTo>
                <a:lnTo>
                  <a:pt x="92" y="767"/>
                </a:lnTo>
                <a:lnTo>
                  <a:pt x="97" y="772"/>
                </a:lnTo>
                <a:lnTo>
                  <a:pt x="107" y="779"/>
                </a:lnTo>
                <a:lnTo>
                  <a:pt x="112" y="782"/>
                </a:lnTo>
                <a:lnTo>
                  <a:pt x="116" y="783"/>
                </a:lnTo>
                <a:lnTo>
                  <a:pt x="116" y="783"/>
                </a:lnTo>
                <a:lnTo>
                  <a:pt x="123" y="782"/>
                </a:lnTo>
                <a:lnTo>
                  <a:pt x="132" y="779"/>
                </a:lnTo>
                <a:lnTo>
                  <a:pt x="141" y="777"/>
                </a:lnTo>
                <a:lnTo>
                  <a:pt x="145" y="777"/>
                </a:lnTo>
                <a:lnTo>
                  <a:pt x="150" y="778"/>
                </a:lnTo>
                <a:lnTo>
                  <a:pt x="150" y="778"/>
                </a:lnTo>
                <a:lnTo>
                  <a:pt x="154" y="781"/>
                </a:lnTo>
                <a:lnTo>
                  <a:pt x="157" y="783"/>
                </a:lnTo>
                <a:lnTo>
                  <a:pt x="158" y="787"/>
                </a:lnTo>
                <a:lnTo>
                  <a:pt x="159" y="791"/>
                </a:lnTo>
                <a:lnTo>
                  <a:pt x="159" y="798"/>
                </a:lnTo>
                <a:lnTo>
                  <a:pt x="160" y="803"/>
                </a:lnTo>
                <a:lnTo>
                  <a:pt x="160" y="803"/>
                </a:lnTo>
                <a:lnTo>
                  <a:pt x="160" y="805"/>
                </a:lnTo>
                <a:lnTo>
                  <a:pt x="160" y="810"/>
                </a:lnTo>
                <a:lnTo>
                  <a:pt x="158" y="823"/>
                </a:lnTo>
                <a:lnTo>
                  <a:pt x="155" y="836"/>
                </a:lnTo>
                <a:lnTo>
                  <a:pt x="155" y="848"/>
                </a:lnTo>
                <a:lnTo>
                  <a:pt x="155" y="848"/>
                </a:lnTo>
                <a:lnTo>
                  <a:pt x="160" y="887"/>
                </a:lnTo>
                <a:lnTo>
                  <a:pt x="160" y="887"/>
                </a:lnTo>
                <a:lnTo>
                  <a:pt x="163" y="901"/>
                </a:lnTo>
                <a:lnTo>
                  <a:pt x="165" y="907"/>
                </a:lnTo>
                <a:lnTo>
                  <a:pt x="165" y="907"/>
                </a:lnTo>
                <a:lnTo>
                  <a:pt x="164" y="929"/>
                </a:lnTo>
                <a:lnTo>
                  <a:pt x="162" y="946"/>
                </a:lnTo>
                <a:lnTo>
                  <a:pt x="160" y="957"/>
                </a:lnTo>
                <a:lnTo>
                  <a:pt x="160" y="957"/>
                </a:lnTo>
                <a:lnTo>
                  <a:pt x="159" y="969"/>
                </a:lnTo>
                <a:lnTo>
                  <a:pt x="157" y="991"/>
                </a:lnTo>
                <a:lnTo>
                  <a:pt x="155" y="1031"/>
                </a:lnTo>
                <a:lnTo>
                  <a:pt x="155" y="1031"/>
                </a:lnTo>
                <a:lnTo>
                  <a:pt x="155" y="1036"/>
                </a:lnTo>
                <a:lnTo>
                  <a:pt x="154" y="1040"/>
                </a:lnTo>
                <a:lnTo>
                  <a:pt x="150" y="1046"/>
                </a:lnTo>
                <a:lnTo>
                  <a:pt x="147" y="1050"/>
                </a:lnTo>
                <a:lnTo>
                  <a:pt x="145" y="1051"/>
                </a:lnTo>
                <a:lnTo>
                  <a:pt x="145" y="1051"/>
                </a:lnTo>
                <a:lnTo>
                  <a:pt x="143" y="1058"/>
                </a:lnTo>
                <a:lnTo>
                  <a:pt x="142" y="1064"/>
                </a:lnTo>
                <a:lnTo>
                  <a:pt x="141" y="1071"/>
                </a:lnTo>
                <a:lnTo>
                  <a:pt x="141" y="1071"/>
                </a:lnTo>
                <a:lnTo>
                  <a:pt x="139" y="1076"/>
                </a:lnTo>
                <a:lnTo>
                  <a:pt x="138" y="1079"/>
                </a:lnTo>
                <a:lnTo>
                  <a:pt x="136" y="1083"/>
                </a:lnTo>
                <a:lnTo>
                  <a:pt x="136" y="1086"/>
                </a:lnTo>
                <a:lnTo>
                  <a:pt x="136" y="1086"/>
                </a:lnTo>
                <a:lnTo>
                  <a:pt x="139" y="1087"/>
                </a:lnTo>
                <a:lnTo>
                  <a:pt x="144" y="1088"/>
                </a:lnTo>
                <a:lnTo>
                  <a:pt x="150" y="1088"/>
                </a:lnTo>
                <a:lnTo>
                  <a:pt x="155" y="1091"/>
                </a:lnTo>
                <a:lnTo>
                  <a:pt x="155" y="1091"/>
                </a:lnTo>
                <a:lnTo>
                  <a:pt x="164" y="1102"/>
                </a:lnTo>
                <a:lnTo>
                  <a:pt x="169" y="1109"/>
                </a:lnTo>
                <a:lnTo>
                  <a:pt x="175" y="1115"/>
                </a:lnTo>
                <a:lnTo>
                  <a:pt x="175" y="1115"/>
                </a:lnTo>
                <a:lnTo>
                  <a:pt x="183" y="1119"/>
                </a:lnTo>
                <a:lnTo>
                  <a:pt x="190" y="1123"/>
                </a:lnTo>
                <a:lnTo>
                  <a:pt x="198" y="1126"/>
                </a:lnTo>
                <a:lnTo>
                  <a:pt x="205" y="1130"/>
                </a:lnTo>
                <a:lnTo>
                  <a:pt x="205" y="1130"/>
                </a:lnTo>
                <a:lnTo>
                  <a:pt x="209" y="1131"/>
                </a:lnTo>
                <a:lnTo>
                  <a:pt x="214" y="1131"/>
                </a:lnTo>
                <a:lnTo>
                  <a:pt x="224" y="1130"/>
                </a:lnTo>
                <a:lnTo>
                  <a:pt x="231" y="1126"/>
                </a:lnTo>
                <a:lnTo>
                  <a:pt x="235" y="1125"/>
                </a:lnTo>
                <a:lnTo>
                  <a:pt x="235" y="1125"/>
                </a:lnTo>
                <a:lnTo>
                  <a:pt x="243" y="1185"/>
                </a:lnTo>
                <a:lnTo>
                  <a:pt x="252" y="1234"/>
                </a:lnTo>
                <a:lnTo>
                  <a:pt x="259" y="1274"/>
                </a:lnTo>
                <a:lnTo>
                  <a:pt x="259" y="1274"/>
                </a:lnTo>
                <a:lnTo>
                  <a:pt x="266" y="1304"/>
                </a:lnTo>
                <a:lnTo>
                  <a:pt x="269" y="1319"/>
                </a:lnTo>
                <a:lnTo>
                  <a:pt x="273" y="1332"/>
                </a:lnTo>
                <a:lnTo>
                  <a:pt x="278" y="1343"/>
                </a:lnTo>
                <a:lnTo>
                  <a:pt x="285" y="1353"/>
                </a:lnTo>
                <a:lnTo>
                  <a:pt x="289" y="1357"/>
                </a:lnTo>
                <a:lnTo>
                  <a:pt x="293" y="1359"/>
                </a:lnTo>
                <a:lnTo>
                  <a:pt x="298" y="1362"/>
                </a:lnTo>
                <a:lnTo>
                  <a:pt x="304" y="1363"/>
                </a:lnTo>
                <a:lnTo>
                  <a:pt x="304" y="1363"/>
                </a:lnTo>
                <a:lnTo>
                  <a:pt x="310" y="1363"/>
                </a:lnTo>
                <a:lnTo>
                  <a:pt x="314" y="1362"/>
                </a:lnTo>
                <a:lnTo>
                  <a:pt x="319" y="1361"/>
                </a:lnTo>
                <a:lnTo>
                  <a:pt x="323" y="1358"/>
                </a:lnTo>
                <a:lnTo>
                  <a:pt x="325" y="1354"/>
                </a:lnTo>
                <a:lnTo>
                  <a:pt x="328" y="1351"/>
                </a:lnTo>
                <a:lnTo>
                  <a:pt x="331" y="1342"/>
                </a:lnTo>
                <a:lnTo>
                  <a:pt x="333" y="1333"/>
                </a:lnTo>
                <a:lnTo>
                  <a:pt x="334" y="1326"/>
                </a:lnTo>
                <a:lnTo>
                  <a:pt x="334" y="1319"/>
                </a:lnTo>
                <a:lnTo>
                  <a:pt x="344" y="1363"/>
                </a:lnTo>
                <a:lnTo>
                  <a:pt x="344" y="1363"/>
                </a:lnTo>
                <a:lnTo>
                  <a:pt x="354" y="1413"/>
                </a:lnTo>
                <a:lnTo>
                  <a:pt x="354" y="1413"/>
                </a:lnTo>
                <a:lnTo>
                  <a:pt x="359" y="1424"/>
                </a:lnTo>
                <a:lnTo>
                  <a:pt x="368" y="1445"/>
                </a:lnTo>
                <a:lnTo>
                  <a:pt x="375" y="1456"/>
                </a:lnTo>
                <a:lnTo>
                  <a:pt x="382" y="1467"/>
                </a:lnTo>
                <a:lnTo>
                  <a:pt x="390" y="1476"/>
                </a:lnTo>
                <a:lnTo>
                  <a:pt x="398" y="1482"/>
                </a:lnTo>
                <a:lnTo>
                  <a:pt x="398" y="1482"/>
                </a:lnTo>
                <a:lnTo>
                  <a:pt x="406" y="1486"/>
                </a:lnTo>
                <a:lnTo>
                  <a:pt x="413" y="1487"/>
                </a:lnTo>
                <a:lnTo>
                  <a:pt x="419" y="1487"/>
                </a:lnTo>
                <a:lnTo>
                  <a:pt x="425" y="1485"/>
                </a:lnTo>
                <a:lnTo>
                  <a:pt x="430" y="1480"/>
                </a:lnTo>
                <a:lnTo>
                  <a:pt x="438" y="1471"/>
                </a:lnTo>
                <a:lnTo>
                  <a:pt x="453" y="1447"/>
                </a:lnTo>
                <a:lnTo>
                  <a:pt x="453" y="1447"/>
                </a:lnTo>
                <a:lnTo>
                  <a:pt x="456" y="1439"/>
                </a:lnTo>
                <a:lnTo>
                  <a:pt x="460" y="1429"/>
                </a:lnTo>
                <a:lnTo>
                  <a:pt x="466" y="1407"/>
                </a:lnTo>
                <a:lnTo>
                  <a:pt x="469" y="1382"/>
                </a:lnTo>
                <a:lnTo>
                  <a:pt x="471" y="1356"/>
                </a:lnTo>
                <a:lnTo>
                  <a:pt x="473" y="1332"/>
                </a:lnTo>
                <a:lnTo>
                  <a:pt x="473" y="1312"/>
                </a:lnTo>
                <a:lnTo>
                  <a:pt x="473" y="1294"/>
                </a:lnTo>
                <a:lnTo>
                  <a:pt x="473" y="1294"/>
                </a:lnTo>
                <a:lnTo>
                  <a:pt x="487" y="1294"/>
                </a:lnTo>
                <a:lnTo>
                  <a:pt x="500" y="1293"/>
                </a:lnTo>
                <a:lnTo>
                  <a:pt x="506" y="1291"/>
                </a:lnTo>
                <a:lnTo>
                  <a:pt x="512" y="1289"/>
                </a:lnTo>
                <a:lnTo>
                  <a:pt x="512" y="1289"/>
                </a:lnTo>
                <a:lnTo>
                  <a:pt x="516" y="1286"/>
                </a:lnTo>
                <a:lnTo>
                  <a:pt x="517" y="1285"/>
                </a:lnTo>
                <a:lnTo>
                  <a:pt x="517" y="1283"/>
                </a:lnTo>
                <a:lnTo>
                  <a:pt x="515" y="1281"/>
                </a:lnTo>
                <a:lnTo>
                  <a:pt x="510" y="1280"/>
                </a:lnTo>
                <a:lnTo>
                  <a:pt x="507" y="1279"/>
                </a:lnTo>
                <a:lnTo>
                  <a:pt x="473" y="1279"/>
                </a:lnTo>
                <a:lnTo>
                  <a:pt x="468" y="1155"/>
                </a:lnTo>
                <a:lnTo>
                  <a:pt x="482" y="1155"/>
                </a:lnTo>
                <a:lnTo>
                  <a:pt x="482" y="1155"/>
                </a:lnTo>
                <a:lnTo>
                  <a:pt x="486" y="1154"/>
                </a:lnTo>
                <a:lnTo>
                  <a:pt x="490" y="1152"/>
                </a:lnTo>
                <a:lnTo>
                  <a:pt x="494" y="1149"/>
                </a:lnTo>
                <a:lnTo>
                  <a:pt x="496" y="1145"/>
                </a:lnTo>
                <a:lnTo>
                  <a:pt x="499" y="1140"/>
                </a:lnTo>
                <a:lnTo>
                  <a:pt x="500" y="1134"/>
                </a:lnTo>
                <a:lnTo>
                  <a:pt x="502" y="1120"/>
                </a:lnTo>
                <a:lnTo>
                  <a:pt x="502" y="1120"/>
                </a:lnTo>
                <a:lnTo>
                  <a:pt x="502" y="1113"/>
                </a:lnTo>
                <a:lnTo>
                  <a:pt x="501" y="1107"/>
                </a:lnTo>
                <a:lnTo>
                  <a:pt x="499" y="1100"/>
                </a:lnTo>
                <a:lnTo>
                  <a:pt x="495" y="1095"/>
                </a:lnTo>
                <a:lnTo>
                  <a:pt x="490" y="1088"/>
                </a:lnTo>
                <a:lnTo>
                  <a:pt x="487" y="1086"/>
                </a:lnTo>
                <a:lnTo>
                  <a:pt x="487" y="1086"/>
                </a:lnTo>
                <a:lnTo>
                  <a:pt x="487" y="1079"/>
                </a:lnTo>
                <a:lnTo>
                  <a:pt x="487" y="1071"/>
                </a:lnTo>
                <a:lnTo>
                  <a:pt x="487" y="1071"/>
                </a:lnTo>
                <a:lnTo>
                  <a:pt x="490" y="1063"/>
                </a:lnTo>
                <a:lnTo>
                  <a:pt x="492" y="1061"/>
                </a:lnTo>
                <a:lnTo>
                  <a:pt x="492" y="1061"/>
                </a:lnTo>
                <a:lnTo>
                  <a:pt x="495" y="1058"/>
                </a:lnTo>
                <a:lnTo>
                  <a:pt x="497" y="1053"/>
                </a:lnTo>
                <a:lnTo>
                  <a:pt x="502" y="1046"/>
                </a:lnTo>
                <a:lnTo>
                  <a:pt x="502" y="1046"/>
                </a:lnTo>
                <a:lnTo>
                  <a:pt x="500" y="1025"/>
                </a:lnTo>
                <a:lnTo>
                  <a:pt x="497" y="996"/>
                </a:lnTo>
                <a:lnTo>
                  <a:pt x="497" y="996"/>
                </a:lnTo>
                <a:lnTo>
                  <a:pt x="496" y="947"/>
                </a:lnTo>
                <a:lnTo>
                  <a:pt x="496" y="913"/>
                </a:lnTo>
                <a:lnTo>
                  <a:pt x="497" y="892"/>
                </a:lnTo>
                <a:lnTo>
                  <a:pt x="497" y="892"/>
                </a:lnTo>
                <a:lnTo>
                  <a:pt x="497" y="886"/>
                </a:lnTo>
                <a:lnTo>
                  <a:pt x="496" y="880"/>
                </a:lnTo>
                <a:lnTo>
                  <a:pt x="492" y="866"/>
                </a:lnTo>
                <a:lnTo>
                  <a:pt x="486" y="851"/>
                </a:lnTo>
                <a:lnTo>
                  <a:pt x="484" y="844"/>
                </a:lnTo>
                <a:lnTo>
                  <a:pt x="482" y="838"/>
                </a:lnTo>
                <a:lnTo>
                  <a:pt x="482" y="838"/>
                </a:lnTo>
                <a:lnTo>
                  <a:pt x="482" y="835"/>
                </a:lnTo>
                <a:lnTo>
                  <a:pt x="482" y="833"/>
                </a:lnTo>
                <a:lnTo>
                  <a:pt x="485" y="832"/>
                </a:lnTo>
                <a:lnTo>
                  <a:pt x="486" y="830"/>
                </a:lnTo>
                <a:lnTo>
                  <a:pt x="491" y="829"/>
                </a:lnTo>
                <a:lnTo>
                  <a:pt x="499" y="829"/>
                </a:lnTo>
                <a:lnTo>
                  <a:pt x="513" y="832"/>
                </a:lnTo>
                <a:lnTo>
                  <a:pt x="521" y="833"/>
                </a:lnTo>
                <a:lnTo>
                  <a:pt x="527" y="833"/>
                </a:lnTo>
                <a:lnTo>
                  <a:pt x="527" y="833"/>
                </a:lnTo>
                <a:lnTo>
                  <a:pt x="532" y="832"/>
                </a:lnTo>
                <a:lnTo>
                  <a:pt x="535" y="830"/>
                </a:lnTo>
                <a:lnTo>
                  <a:pt x="537" y="828"/>
                </a:lnTo>
                <a:lnTo>
                  <a:pt x="538" y="824"/>
                </a:lnTo>
                <a:lnTo>
                  <a:pt x="538" y="817"/>
                </a:lnTo>
                <a:lnTo>
                  <a:pt x="537" y="808"/>
                </a:lnTo>
                <a:lnTo>
                  <a:pt x="537" y="808"/>
                </a:lnTo>
                <a:lnTo>
                  <a:pt x="536" y="778"/>
                </a:lnTo>
                <a:lnTo>
                  <a:pt x="536" y="726"/>
                </a:lnTo>
                <a:lnTo>
                  <a:pt x="536" y="677"/>
                </a:lnTo>
                <a:lnTo>
                  <a:pt x="536" y="660"/>
                </a:lnTo>
                <a:lnTo>
                  <a:pt x="537" y="654"/>
                </a:lnTo>
                <a:lnTo>
                  <a:pt x="537" y="654"/>
                </a:lnTo>
                <a:lnTo>
                  <a:pt x="538" y="653"/>
                </a:lnTo>
                <a:lnTo>
                  <a:pt x="538" y="652"/>
                </a:lnTo>
                <a:lnTo>
                  <a:pt x="539" y="646"/>
                </a:lnTo>
                <a:lnTo>
                  <a:pt x="541" y="639"/>
                </a:lnTo>
                <a:lnTo>
                  <a:pt x="542" y="634"/>
                </a:lnTo>
                <a:lnTo>
                  <a:pt x="542" y="634"/>
                </a:lnTo>
                <a:lnTo>
                  <a:pt x="542" y="632"/>
                </a:lnTo>
                <a:lnTo>
                  <a:pt x="542" y="630"/>
                </a:lnTo>
                <a:lnTo>
                  <a:pt x="538" y="623"/>
                </a:lnTo>
                <a:lnTo>
                  <a:pt x="533" y="616"/>
                </a:lnTo>
                <a:lnTo>
                  <a:pt x="527" y="610"/>
                </a:lnTo>
                <a:lnTo>
                  <a:pt x="527" y="610"/>
                </a:lnTo>
                <a:lnTo>
                  <a:pt x="520" y="606"/>
                </a:lnTo>
                <a:lnTo>
                  <a:pt x="506" y="602"/>
                </a:lnTo>
                <a:lnTo>
                  <a:pt x="468" y="595"/>
                </a:lnTo>
                <a:lnTo>
                  <a:pt x="413" y="585"/>
                </a:lnTo>
                <a:lnTo>
                  <a:pt x="413" y="540"/>
                </a:lnTo>
                <a:lnTo>
                  <a:pt x="413" y="540"/>
                </a:lnTo>
                <a:lnTo>
                  <a:pt x="427" y="535"/>
                </a:lnTo>
                <a:lnTo>
                  <a:pt x="439" y="530"/>
                </a:lnTo>
                <a:lnTo>
                  <a:pt x="448" y="525"/>
                </a:lnTo>
                <a:lnTo>
                  <a:pt x="448" y="525"/>
                </a:lnTo>
                <a:lnTo>
                  <a:pt x="453" y="520"/>
                </a:lnTo>
                <a:lnTo>
                  <a:pt x="454" y="518"/>
                </a:lnTo>
                <a:lnTo>
                  <a:pt x="453" y="516"/>
                </a:lnTo>
                <a:lnTo>
                  <a:pt x="453" y="516"/>
                </a:lnTo>
                <a:lnTo>
                  <a:pt x="473" y="516"/>
                </a:lnTo>
                <a:lnTo>
                  <a:pt x="473" y="516"/>
                </a:lnTo>
                <a:lnTo>
                  <a:pt x="479" y="524"/>
                </a:lnTo>
                <a:lnTo>
                  <a:pt x="484" y="532"/>
                </a:lnTo>
                <a:lnTo>
                  <a:pt x="487" y="535"/>
                </a:lnTo>
                <a:lnTo>
                  <a:pt x="487" y="535"/>
                </a:lnTo>
                <a:lnTo>
                  <a:pt x="494" y="537"/>
                </a:lnTo>
                <a:lnTo>
                  <a:pt x="505" y="537"/>
                </a:lnTo>
                <a:lnTo>
                  <a:pt x="518" y="534"/>
                </a:lnTo>
                <a:lnTo>
                  <a:pt x="532" y="530"/>
                </a:lnTo>
                <a:lnTo>
                  <a:pt x="532" y="530"/>
                </a:lnTo>
                <a:lnTo>
                  <a:pt x="537" y="528"/>
                </a:lnTo>
                <a:lnTo>
                  <a:pt x="541" y="525"/>
                </a:lnTo>
                <a:lnTo>
                  <a:pt x="542" y="523"/>
                </a:lnTo>
                <a:lnTo>
                  <a:pt x="543" y="520"/>
                </a:lnTo>
                <a:lnTo>
                  <a:pt x="543" y="512"/>
                </a:lnTo>
                <a:lnTo>
                  <a:pt x="542" y="501"/>
                </a:lnTo>
                <a:lnTo>
                  <a:pt x="542" y="501"/>
                </a:lnTo>
                <a:lnTo>
                  <a:pt x="541" y="488"/>
                </a:lnTo>
                <a:lnTo>
                  <a:pt x="538" y="478"/>
                </a:lnTo>
                <a:lnTo>
                  <a:pt x="537" y="470"/>
                </a:lnTo>
                <a:lnTo>
                  <a:pt x="537" y="465"/>
                </a:lnTo>
                <a:lnTo>
                  <a:pt x="537" y="461"/>
                </a:lnTo>
                <a:lnTo>
                  <a:pt x="537" y="461"/>
                </a:lnTo>
                <a:lnTo>
                  <a:pt x="537" y="458"/>
                </a:lnTo>
                <a:lnTo>
                  <a:pt x="537" y="457"/>
                </a:lnTo>
                <a:lnTo>
                  <a:pt x="533" y="454"/>
                </a:lnTo>
                <a:lnTo>
                  <a:pt x="528" y="451"/>
                </a:lnTo>
                <a:lnTo>
                  <a:pt x="523" y="450"/>
                </a:lnTo>
                <a:lnTo>
                  <a:pt x="512" y="447"/>
                </a:lnTo>
                <a:lnTo>
                  <a:pt x="507" y="446"/>
                </a:lnTo>
                <a:lnTo>
                  <a:pt x="507" y="446"/>
                </a:lnTo>
                <a:lnTo>
                  <a:pt x="502" y="425"/>
                </a:lnTo>
                <a:lnTo>
                  <a:pt x="497" y="409"/>
                </a:lnTo>
                <a:lnTo>
                  <a:pt x="492" y="397"/>
                </a:lnTo>
                <a:lnTo>
                  <a:pt x="492" y="397"/>
                </a:lnTo>
                <a:lnTo>
                  <a:pt x="486" y="383"/>
                </a:lnTo>
                <a:lnTo>
                  <a:pt x="480" y="361"/>
                </a:lnTo>
                <a:lnTo>
                  <a:pt x="468" y="317"/>
                </a:lnTo>
                <a:lnTo>
                  <a:pt x="468" y="317"/>
                </a:lnTo>
                <a:lnTo>
                  <a:pt x="464" y="306"/>
                </a:lnTo>
                <a:lnTo>
                  <a:pt x="463" y="301"/>
                </a:lnTo>
                <a:lnTo>
                  <a:pt x="460" y="300"/>
                </a:lnTo>
                <a:lnTo>
                  <a:pt x="458" y="297"/>
                </a:lnTo>
                <a:lnTo>
                  <a:pt x="458" y="297"/>
                </a:lnTo>
                <a:lnTo>
                  <a:pt x="438" y="275"/>
                </a:lnTo>
                <a:lnTo>
                  <a:pt x="422" y="259"/>
                </a:lnTo>
                <a:lnTo>
                  <a:pt x="408" y="248"/>
                </a:lnTo>
                <a:lnTo>
                  <a:pt x="408" y="248"/>
                </a:lnTo>
                <a:lnTo>
                  <a:pt x="398" y="242"/>
                </a:lnTo>
                <a:lnTo>
                  <a:pt x="392" y="239"/>
                </a:lnTo>
                <a:lnTo>
                  <a:pt x="387" y="239"/>
                </a:lnTo>
                <a:lnTo>
                  <a:pt x="383" y="238"/>
                </a:lnTo>
                <a:lnTo>
                  <a:pt x="383" y="238"/>
                </a:lnTo>
                <a:lnTo>
                  <a:pt x="381" y="235"/>
                </a:lnTo>
                <a:lnTo>
                  <a:pt x="380" y="232"/>
                </a:lnTo>
                <a:lnTo>
                  <a:pt x="378" y="228"/>
                </a:lnTo>
                <a:lnTo>
                  <a:pt x="378" y="228"/>
                </a:lnTo>
                <a:lnTo>
                  <a:pt x="375" y="219"/>
                </a:lnTo>
                <a:lnTo>
                  <a:pt x="368" y="207"/>
                </a:lnTo>
                <a:lnTo>
                  <a:pt x="359" y="188"/>
                </a:lnTo>
                <a:lnTo>
                  <a:pt x="359" y="188"/>
                </a:lnTo>
                <a:lnTo>
                  <a:pt x="350" y="175"/>
                </a:lnTo>
                <a:lnTo>
                  <a:pt x="349" y="171"/>
                </a:lnTo>
                <a:lnTo>
                  <a:pt x="351" y="173"/>
                </a:lnTo>
                <a:lnTo>
                  <a:pt x="352" y="173"/>
                </a:lnTo>
                <a:lnTo>
                  <a:pt x="354" y="173"/>
                </a:lnTo>
                <a:lnTo>
                  <a:pt x="354" y="173"/>
                </a:lnTo>
                <a:lnTo>
                  <a:pt x="354" y="166"/>
                </a:lnTo>
                <a:lnTo>
                  <a:pt x="351" y="155"/>
                </a:lnTo>
                <a:lnTo>
                  <a:pt x="349" y="144"/>
                </a:lnTo>
                <a:lnTo>
                  <a:pt x="349" y="140"/>
                </a:lnTo>
                <a:lnTo>
                  <a:pt x="349" y="139"/>
                </a:lnTo>
                <a:lnTo>
                  <a:pt x="349" y="139"/>
                </a:lnTo>
                <a:lnTo>
                  <a:pt x="370" y="139"/>
                </a:lnTo>
                <a:lnTo>
                  <a:pt x="383" y="139"/>
                </a:lnTo>
                <a:lnTo>
                  <a:pt x="393" y="139"/>
                </a:lnTo>
                <a:lnTo>
                  <a:pt x="393" y="139"/>
                </a:lnTo>
                <a:lnTo>
                  <a:pt x="397" y="139"/>
                </a:lnTo>
                <a:lnTo>
                  <a:pt x="398" y="138"/>
                </a:lnTo>
                <a:lnTo>
                  <a:pt x="399" y="135"/>
                </a:lnTo>
                <a:lnTo>
                  <a:pt x="399" y="130"/>
                </a:lnTo>
                <a:lnTo>
                  <a:pt x="398" y="124"/>
                </a:lnTo>
                <a:lnTo>
                  <a:pt x="398" y="124"/>
                </a:lnTo>
                <a:lnTo>
                  <a:pt x="397" y="120"/>
                </a:lnTo>
                <a:lnTo>
                  <a:pt x="393" y="115"/>
                </a:lnTo>
                <a:lnTo>
                  <a:pt x="382" y="107"/>
                </a:lnTo>
                <a:lnTo>
                  <a:pt x="372" y="99"/>
                </a:lnTo>
                <a:lnTo>
                  <a:pt x="368" y="97"/>
                </a:lnTo>
                <a:lnTo>
                  <a:pt x="368" y="94"/>
                </a:lnTo>
                <a:lnTo>
                  <a:pt x="368" y="94"/>
                </a:lnTo>
                <a:lnTo>
                  <a:pt x="368" y="92"/>
                </a:lnTo>
                <a:lnTo>
                  <a:pt x="367" y="87"/>
                </a:lnTo>
                <a:lnTo>
                  <a:pt x="362" y="74"/>
                </a:lnTo>
                <a:lnTo>
                  <a:pt x="355" y="57"/>
                </a:lnTo>
                <a:lnTo>
                  <a:pt x="349" y="40"/>
                </a:lnTo>
                <a:lnTo>
                  <a:pt x="349" y="40"/>
                </a:lnTo>
                <a:lnTo>
                  <a:pt x="344" y="25"/>
                </a:lnTo>
                <a:lnTo>
                  <a:pt x="341" y="21"/>
                </a:lnTo>
                <a:lnTo>
                  <a:pt x="341" y="21"/>
                </a:lnTo>
                <a:lnTo>
                  <a:pt x="339" y="20"/>
                </a:lnTo>
                <a:lnTo>
                  <a:pt x="339" y="20"/>
                </a:lnTo>
                <a:lnTo>
                  <a:pt x="331" y="15"/>
                </a:lnTo>
                <a:lnTo>
                  <a:pt x="319" y="7"/>
                </a:lnTo>
                <a:lnTo>
                  <a:pt x="310" y="5"/>
                </a:lnTo>
                <a:lnTo>
                  <a:pt x="299" y="1"/>
                </a:lnTo>
                <a:lnTo>
                  <a:pt x="288" y="0"/>
                </a:lnTo>
                <a:lnTo>
                  <a:pt x="274" y="0"/>
                </a:lnTo>
                <a:lnTo>
                  <a:pt x="274" y="0"/>
                </a:lnTo>
                <a:lnTo>
                  <a:pt x="261" y="2"/>
                </a:lnTo>
                <a:lnTo>
                  <a:pt x="248" y="5"/>
                </a:lnTo>
                <a:lnTo>
                  <a:pt x="236" y="10"/>
                </a:lnTo>
                <a:lnTo>
                  <a:pt x="226" y="16"/>
                </a:lnTo>
                <a:lnTo>
                  <a:pt x="217" y="22"/>
                </a:lnTo>
                <a:lnTo>
                  <a:pt x="210" y="28"/>
                </a:lnTo>
                <a:lnTo>
                  <a:pt x="204" y="35"/>
                </a:lnTo>
                <a:lnTo>
                  <a:pt x="200" y="40"/>
                </a:lnTo>
                <a:lnTo>
                  <a:pt x="200" y="40"/>
                </a:lnTo>
                <a:lnTo>
                  <a:pt x="198" y="47"/>
                </a:lnTo>
                <a:lnTo>
                  <a:pt x="196" y="58"/>
                </a:lnTo>
                <a:lnTo>
                  <a:pt x="196" y="88"/>
                </a:lnTo>
                <a:lnTo>
                  <a:pt x="198" y="115"/>
                </a:lnTo>
                <a:lnTo>
                  <a:pt x="200" y="129"/>
                </a:lnTo>
                <a:lnTo>
                  <a:pt x="200" y="129"/>
                </a:lnTo>
                <a:lnTo>
                  <a:pt x="200" y="131"/>
                </a:lnTo>
                <a:lnTo>
                  <a:pt x="198" y="134"/>
                </a:lnTo>
                <a:lnTo>
                  <a:pt x="191" y="144"/>
                </a:lnTo>
                <a:lnTo>
                  <a:pt x="184" y="154"/>
                </a:lnTo>
                <a:lnTo>
                  <a:pt x="181" y="159"/>
                </a:lnTo>
                <a:lnTo>
                  <a:pt x="180" y="164"/>
                </a:lnTo>
                <a:lnTo>
                  <a:pt x="180" y="164"/>
                </a:lnTo>
                <a:lnTo>
                  <a:pt x="180" y="165"/>
                </a:lnTo>
                <a:lnTo>
                  <a:pt x="181" y="167"/>
                </a:lnTo>
                <a:lnTo>
                  <a:pt x="185" y="169"/>
                </a:lnTo>
                <a:lnTo>
                  <a:pt x="190" y="169"/>
                </a:lnTo>
                <a:lnTo>
                  <a:pt x="195" y="167"/>
                </a:lnTo>
                <a:lnTo>
                  <a:pt x="205" y="165"/>
                </a:lnTo>
                <a:lnTo>
                  <a:pt x="210" y="164"/>
                </a:lnTo>
                <a:lnTo>
                  <a:pt x="210" y="164"/>
                </a:lnTo>
                <a:close/>
                <a:moveTo>
                  <a:pt x="373" y="1180"/>
                </a:moveTo>
                <a:lnTo>
                  <a:pt x="428" y="1180"/>
                </a:lnTo>
                <a:lnTo>
                  <a:pt x="428" y="1180"/>
                </a:lnTo>
                <a:lnTo>
                  <a:pt x="434" y="1280"/>
                </a:lnTo>
                <a:lnTo>
                  <a:pt x="438" y="1348"/>
                </a:lnTo>
                <a:lnTo>
                  <a:pt x="439" y="1371"/>
                </a:lnTo>
                <a:lnTo>
                  <a:pt x="438" y="1378"/>
                </a:lnTo>
                <a:lnTo>
                  <a:pt x="438" y="1378"/>
                </a:lnTo>
                <a:lnTo>
                  <a:pt x="434" y="1371"/>
                </a:lnTo>
                <a:lnTo>
                  <a:pt x="428" y="1352"/>
                </a:lnTo>
                <a:lnTo>
                  <a:pt x="408" y="1299"/>
                </a:lnTo>
                <a:lnTo>
                  <a:pt x="391" y="1244"/>
                </a:lnTo>
                <a:lnTo>
                  <a:pt x="385" y="1227"/>
                </a:lnTo>
                <a:lnTo>
                  <a:pt x="383" y="1219"/>
                </a:lnTo>
                <a:lnTo>
                  <a:pt x="383" y="1219"/>
                </a:lnTo>
                <a:lnTo>
                  <a:pt x="385" y="1219"/>
                </a:lnTo>
                <a:lnTo>
                  <a:pt x="387" y="1222"/>
                </a:lnTo>
                <a:lnTo>
                  <a:pt x="393" y="1229"/>
                </a:lnTo>
                <a:lnTo>
                  <a:pt x="399" y="1237"/>
                </a:lnTo>
                <a:lnTo>
                  <a:pt x="402" y="1239"/>
                </a:lnTo>
                <a:lnTo>
                  <a:pt x="403" y="1239"/>
                </a:lnTo>
                <a:lnTo>
                  <a:pt x="403" y="1239"/>
                </a:lnTo>
                <a:lnTo>
                  <a:pt x="406" y="1233"/>
                </a:lnTo>
                <a:lnTo>
                  <a:pt x="408" y="1228"/>
                </a:lnTo>
                <a:lnTo>
                  <a:pt x="408" y="1224"/>
                </a:lnTo>
                <a:lnTo>
                  <a:pt x="408" y="1224"/>
                </a:lnTo>
                <a:lnTo>
                  <a:pt x="408" y="1222"/>
                </a:lnTo>
                <a:lnTo>
                  <a:pt x="409" y="1221"/>
                </a:lnTo>
                <a:lnTo>
                  <a:pt x="409" y="1218"/>
                </a:lnTo>
                <a:lnTo>
                  <a:pt x="408" y="1214"/>
                </a:lnTo>
                <a:lnTo>
                  <a:pt x="408" y="1214"/>
                </a:lnTo>
                <a:lnTo>
                  <a:pt x="403" y="1201"/>
                </a:lnTo>
                <a:lnTo>
                  <a:pt x="401" y="1196"/>
                </a:lnTo>
                <a:lnTo>
                  <a:pt x="399" y="1195"/>
                </a:lnTo>
                <a:lnTo>
                  <a:pt x="398" y="1195"/>
                </a:lnTo>
                <a:lnTo>
                  <a:pt x="398" y="1195"/>
                </a:lnTo>
                <a:lnTo>
                  <a:pt x="397" y="1195"/>
                </a:lnTo>
                <a:lnTo>
                  <a:pt x="393" y="1193"/>
                </a:lnTo>
                <a:lnTo>
                  <a:pt x="385" y="1187"/>
                </a:lnTo>
                <a:lnTo>
                  <a:pt x="373" y="1180"/>
                </a:lnTo>
                <a:lnTo>
                  <a:pt x="373" y="1180"/>
                </a:lnTo>
                <a:close/>
                <a:moveTo>
                  <a:pt x="364" y="1249"/>
                </a:moveTo>
                <a:lnTo>
                  <a:pt x="373" y="1249"/>
                </a:lnTo>
                <a:lnTo>
                  <a:pt x="373" y="1249"/>
                </a:lnTo>
                <a:lnTo>
                  <a:pt x="392" y="1296"/>
                </a:lnTo>
                <a:lnTo>
                  <a:pt x="406" y="1330"/>
                </a:lnTo>
                <a:lnTo>
                  <a:pt x="413" y="1348"/>
                </a:lnTo>
                <a:lnTo>
                  <a:pt x="413" y="1348"/>
                </a:lnTo>
                <a:lnTo>
                  <a:pt x="416" y="1354"/>
                </a:lnTo>
                <a:lnTo>
                  <a:pt x="416" y="1363"/>
                </a:lnTo>
                <a:lnTo>
                  <a:pt x="417" y="1372"/>
                </a:lnTo>
                <a:lnTo>
                  <a:pt x="418" y="1378"/>
                </a:lnTo>
                <a:lnTo>
                  <a:pt x="418" y="1378"/>
                </a:lnTo>
                <a:lnTo>
                  <a:pt x="423" y="1387"/>
                </a:lnTo>
                <a:lnTo>
                  <a:pt x="425" y="1390"/>
                </a:lnTo>
                <a:lnTo>
                  <a:pt x="428" y="1393"/>
                </a:lnTo>
                <a:lnTo>
                  <a:pt x="428" y="1393"/>
                </a:lnTo>
                <a:lnTo>
                  <a:pt x="429" y="1395"/>
                </a:lnTo>
                <a:lnTo>
                  <a:pt x="429" y="1403"/>
                </a:lnTo>
                <a:lnTo>
                  <a:pt x="428" y="1411"/>
                </a:lnTo>
                <a:lnTo>
                  <a:pt x="425" y="1421"/>
                </a:lnTo>
                <a:lnTo>
                  <a:pt x="423" y="1431"/>
                </a:lnTo>
                <a:lnTo>
                  <a:pt x="419" y="1439"/>
                </a:lnTo>
                <a:lnTo>
                  <a:pt x="414" y="1445"/>
                </a:lnTo>
                <a:lnTo>
                  <a:pt x="412" y="1447"/>
                </a:lnTo>
                <a:lnTo>
                  <a:pt x="408" y="1447"/>
                </a:lnTo>
                <a:lnTo>
                  <a:pt x="408" y="1447"/>
                </a:lnTo>
                <a:lnTo>
                  <a:pt x="407" y="1447"/>
                </a:lnTo>
                <a:lnTo>
                  <a:pt x="404" y="1445"/>
                </a:lnTo>
                <a:lnTo>
                  <a:pt x="401" y="1439"/>
                </a:lnTo>
                <a:lnTo>
                  <a:pt x="397" y="1429"/>
                </a:lnTo>
                <a:lnTo>
                  <a:pt x="393" y="1416"/>
                </a:lnTo>
                <a:lnTo>
                  <a:pt x="386" y="1384"/>
                </a:lnTo>
                <a:lnTo>
                  <a:pt x="380" y="1348"/>
                </a:lnTo>
                <a:lnTo>
                  <a:pt x="368" y="1280"/>
                </a:lnTo>
                <a:lnTo>
                  <a:pt x="364" y="1249"/>
                </a:lnTo>
                <a:lnTo>
                  <a:pt x="364" y="1249"/>
                </a:lnTo>
                <a:close/>
                <a:moveTo>
                  <a:pt x="284" y="1200"/>
                </a:moveTo>
                <a:lnTo>
                  <a:pt x="284" y="1200"/>
                </a:lnTo>
                <a:lnTo>
                  <a:pt x="288" y="1223"/>
                </a:lnTo>
                <a:lnTo>
                  <a:pt x="292" y="1240"/>
                </a:lnTo>
                <a:lnTo>
                  <a:pt x="294" y="1249"/>
                </a:lnTo>
                <a:lnTo>
                  <a:pt x="294" y="1249"/>
                </a:lnTo>
                <a:lnTo>
                  <a:pt x="295" y="1249"/>
                </a:lnTo>
                <a:lnTo>
                  <a:pt x="295" y="1249"/>
                </a:lnTo>
                <a:lnTo>
                  <a:pt x="297" y="1248"/>
                </a:lnTo>
                <a:lnTo>
                  <a:pt x="298" y="1250"/>
                </a:lnTo>
                <a:lnTo>
                  <a:pt x="299" y="1259"/>
                </a:lnTo>
                <a:lnTo>
                  <a:pt x="299" y="1259"/>
                </a:lnTo>
                <a:lnTo>
                  <a:pt x="302" y="1278"/>
                </a:lnTo>
                <a:lnTo>
                  <a:pt x="304" y="1301"/>
                </a:lnTo>
                <a:lnTo>
                  <a:pt x="304" y="1312"/>
                </a:lnTo>
                <a:lnTo>
                  <a:pt x="304" y="1321"/>
                </a:lnTo>
                <a:lnTo>
                  <a:pt x="302" y="1326"/>
                </a:lnTo>
                <a:lnTo>
                  <a:pt x="300" y="1328"/>
                </a:lnTo>
                <a:lnTo>
                  <a:pt x="299" y="1328"/>
                </a:lnTo>
                <a:lnTo>
                  <a:pt x="299" y="1328"/>
                </a:lnTo>
                <a:lnTo>
                  <a:pt x="297" y="1327"/>
                </a:lnTo>
                <a:lnTo>
                  <a:pt x="295" y="1322"/>
                </a:lnTo>
                <a:lnTo>
                  <a:pt x="290" y="1307"/>
                </a:lnTo>
                <a:lnTo>
                  <a:pt x="285" y="1285"/>
                </a:lnTo>
                <a:lnTo>
                  <a:pt x="281" y="1262"/>
                </a:lnTo>
                <a:lnTo>
                  <a:pt x="273" y="1216"/>
                </a:lnTo>
                <a:lnTo>
                  <a:pt x="269" y="1195"/>
                </a:lnTo>
                <a:lnTo>
                  <a:pt x="284" y="12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A8421C0A-62D4-40A6-ADCB-DE6EA87B4E3E}"/>
              </a:ext>
            </a:extLst>
          </p:cNvPr>
          <p:cNvSpPr>
            <a:spLocks noEditPoints="1"/>
          </p:cNvSpPr>
          <p:nvPr/>
        </p:nvSpPr>
        <p:spPr bwMode="auto">
          <a:xfrm>
            <a:off x="4637966" y="773705"/>
            <a:ext cx="607766" cy="1718785"/>
          </a:xfrm>
          <a:custGeom>
            <a:avLst/>
            <a:gdLst>
              <a:gd name="T0" fmla="*/ 129 w 535"/>
              <a:gd name="T1" fmla="*/ 809 h 1513"/>
              <a:gd name="T2" fmla="*/ 94 w 535"/>
              <a:gd name="T3" fmla="*/ 948 h 1513"/>
              <a:gd name="T4" fmla="*/ 104 w 535"/>
              <a:gd name="T5" fmla="*/ 1027 h 1513"/>
              <a:gd name="T6" fmla="*/ 63 w 535"/>
              <a:gd name="T7" fmla="*/ 1063 h 1513"/>
              <a:gd name="T8" fmla="*/ 62 w 535"/>
              <a:gd name="T9" fmla="*/ 1094 h 1513"/>
              <a:gd name="T10" fmla="*/ 60 w 535"/>
              <a:gd name="T11" fmla="*/ 1136 h 1513"/>
              <a:gd name="T12" fmla="*/ 108 w 535"/>
              <a:gd name="T13" fmla="*/ 1164 h 1513"/>
              <a:gd name="T14" fmla="*/ 122 w 535"/>
              <a:gd name="T15" fmla="*/ 1379 h 1513"/>
              <a:gd name="T16" fmla="*/ 161 w 535"/>
              <a:gd name="T17" fmla="*/ 1397 h 1513"/>
              <a:gd name="T18" fmla="*/ 223 w 535"/>
              <a:gd name="T19" fmla="*/ 1220 h 1513"/>
              <a:gd name="T20" fmla="*/ 234 w 535"/>
              <a:gd name="T21" fmla="*/ 1356 h 1513"/>
              <a:gd name="T22" fmla="*/ 263 w 535"/>
              <a:gd name="T23" fmla="*/ 1510 h 1513"/>
              <a:gd name="T24" fmla="*/ 316 w 535"/>
              <a:gd name="T25" fmla="*/ 1470 h 1513"/>
              <a:gd name="T26" fmla="*/ 362 w 535"/>
              <a:gd name="T27" fmla="*/ 1304 h 1513"/>
              <a:gd name="T28" fmla="*/ 397 w 535"/>
              <a:gd name="T29" fmla="*/ 1275 h 1513"/>
              <a:gd name="T30" fmla="*/ 392 w 535"/>
              <a:gd name="T31" fmla="*/ 1141 h 1513"/>
              <a:gd name="T32" fmla="*/ 409 w 535"/>
              <a:gd name="T33" fmla="*/ 1043 h 1513"/>
              <a:gd name="T34" fmla="*/ 433 w 535"/>
              <a:gd name="T35" fmla="*/ 920 h 1513"/>
              <a:gd name="T36" fmla="*/ 486 w 535"/>
              <a:gd name="T37" fmla="*/ 858 h 1513"/>
              <a:gd name="T38" fmla="*/ 535 w 535"/>
              <a:gd name="T39" fmla="*/ 576 h 1513"/>
              <a:gd name="T40" fmla="*/ 513 w 535"/>
              <a:gd name="T41" fmla="*/ 556 h 1513"/>
              <a:gd name="T42" fmla="*/ 517 w 535"/>
              <a:gd name="T43" fmla="*/ 520 h 1513"/>
              <a:gd name="T44" fmla="*/ 517 w 535"/>
              <a:gd name="T45" fmla="*/ 470 h 1513"/>
              <a:gd name="T46" fmla="*/ 478 w 535"/>
              <a:gd name="T47" fmla="*/ 427 h 1513"/>
              <a:gd name="T48" fmla="*/ 460 w 535"/>
              <a:gd name="T49" fmla="*/ 333 h 1513"/>
              <a:gd name="T50" fmla="*/ 337 w 535"/>
              <a:gd name="T51" fmla="*/ 234 h 1513"/>
              <a:gd name="T52" fmla="*/ 311 w 535"/>
              <a:gd name="T53" fmla="*/ 208 h 1513"/>
              <a:gd name="T54" fmla="*/ 326 w 535"/>
              <a:gd name="T55" fmla="*/ 198 h 1513"/>
              <a:gd name="T56" fmla="*/ 399 w 535"/>
              <a:gd name="T57" fmla="*/ 182 h 1513"/>
              <a:gd name="T58" fmla="*/ 328 w 535"/>
              <a:gd name="T59" fmla="*/ 34 h 1513"/>
              <a:gd name="T60" fmla="*/ 260 w 535"/>
              <a:gd name="T61" fmla="*/ 0 h 1513"/>
              <a:gd name="T62" fmla="*/ 183 w 535"/>
              <a:gd name="T63" fmla="*/ 44 h 1513"/>
              <a:gd name="T64" fmla="*/ 110 w 535"/>
              <a:gd name="T65" fmla="*/ 128 h 1513"/>
              <a:gd name="T66" fmla="*/ 164 w 535"/>
              <a:gd name="T67" fmla="*/ 159 h 1513"/>
              <a:gd name="T68" fmla="*/ 170 w 535"/>
              <a:gd name="T69" fmla="*/ 190 h 1513"/>
              <a:gd name="T70" fmla="*/ 203 w 535"/>
              <a:gd name="T71" fmla="*/ 219 h 1513"/>
              <a:gd name="T72" fmla="*/ 157 w 535"/>
              <a:gd name="T73" fmla="*/ 235 h 1513"/>
              <a:gd name="T74" fmla="*/ 65 w 535"/>
              <a:gd name="T75" fmla="*/ 291 h 1513"/>
              <a:gd name="T76" fmla="*/ 6 w 535"/>
              <a:gd name="T77" fmla="*/ 461 h 1513"/>
              <a:gd name="T78" fmla="*/ 5 w 535"/>
              <a:gd name="T79" fmla="*/ 521 h 1513"/>
              <a:gd name="T80" fmla="*/ 69 w 535"/>
              <a:gd name="T81" fmla="*/ 546 h 1513"/>
              <a:gd name="T82" fmla="*/ 43 w 535"/>
              <a:gd name="T83" fmla="*/ 716 h 1513"/>
              <a:gd name="T84" fmla="*/ 65 w 535"/>
              <a:gd name="T85" fmla="*/ 786 h 1513"/>
              <a:gd name="T86" fmla="*/ 310 w 535"/>
              <a:gd name="T87" fmla="*/ 1373 h 1513"/>
              <a:gd name="T88" fmla="*/ 279 w 535"/>
              <a:gd name="T89" fmla="*/ 1462 h 1513"/>
              <a:gd name="T90" fmla="*/ 134 w 535"/>
              <a:gd name="T91" fmla="*/ 1195 h 1513"/>
              <a:gd name="T92" fmla="*/ 159 w 535"/>
              <a:gd name="T93" fmla="*/ 1199 h 1513"/>
              <a:gd name="T94" fmla="*/ 174 w 535"/>
              <a:gd name="T95" fmla="*/ 1255 h 1513"/>
              <a:gd name="T96" fmla="*/ 143 w 535"/>
              <a:gd name="T97" fmla="*/ 1369 h 1513"/>
              <a:gd name="T98" fmla="*/ 169 w 535"/>
              <a:gd name="T99" fmla="*/ 1042 h 1513"/>
              <a:gd name="T100" fmla="*/ 208 w 535"/>
              <a:gd name="T101" fmla="*/ 1052 h 1513"/>
              <a:gd name="T102" fmla="*/ 187 w 535"/>
              <a:gd name="T103" fmla="*/ 1094 h 1513"/>
              <a:gd name="T104" fmla="*/ 169 w 535"/>
              <a:gd name="T105" fmla="*/ 1060 h 1513"/>
              <a:gd name="T106" fmla="*/ 208 w 535"/>
              <a:gd name="T107" fmla="*/ 1037 h 1513"/>
              <a:gd name="T108" fmla="*/ 179 w 535"/>
              <a:gd name="T109" fmla="*/ 1022 h 1513"/>
              <a:gd name="T110" fmla="*/ 312 w 535"/>
              <a:gd name="T111" fmla="*/ 1245 h 1513"/>
              <a:gd name="T112" fmla="*/ 293 w 535"/>
              <a:gd name="T113" fmla="*/ 1146 h 1513"/>
              <a:gd name="T114" fmla="*/ 276 w 535"/>
              <a:gd name="T115" fmla="*/ 1183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5" h="1513">
                <a:moveTo>
                  <a:pt x="69" y="794"/>
                </a:moveTo>
                <a:lnTo>
                  <a:pt x="69" y="794"/>
                </a:lnTo>
                <a:lnTo>
                  <a:pt x="76" y="799"/>
                </a:lnTo>
                <a:lnTo>
                  <a:pt x="84" y="801"/>
                </a:lnTo>
                <a:lnTo>
                  <a:pt x="93" y="805"/>
                </a:lnTo>
                <a:lnTo>
                  <a:pt x="103" y="806"/>
                </a:lnTo>
                <a:lnTo>
                  <a:pt x="120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9" y="809"/>
                </a:lnTo>
                <a:lnTo>
                  <a:pt x="125" y="827"/>
                </a:lnTo>
                <a:lnTo>
                  <a:pt x="120" y="861"/>
                </a:lnTo>
                <a:lnTo>
                  <a:pt x="114" y="908"/>
                </a:lnTo>
                <a:lnTo>
                  <a:pt x="114" y="908"/>
                </a:lnTo>
                <a:lnTo>
                  <a:pt x="107" y="924"/>
                </a:lnTo>
                <a:lnTo>
                  <a:pt x="94" y="948"/>
                </a:lnTo>
                <a:lnTo>
                  <a:pt x="94" y="948"/>
                </a:lnTo>
                <a:lnTo>
                  <a:pt x="91" y="955"/>
                </a:lnTo>
                <a:lnTo>
                  <a:pt x="88" y="962"/>
                </a:lnTo>
                <a:lnTo>
                  <a:pt x="87" y="969"/>
                </a:lnTo>
                <a:lnTo>
                  <a:pt x="88" y="971"/>
                </a:lnTo>
                <a:lnTo>
                  <a:pt x="89" y="972"/>
                </a:lnTo>
                <a:lnTo>
                  <a:pt x="104" y="977"/>
                </a:lnTo>
                <a:lnTo>
                  <a:pt x="104" y="977"/>
                </a:lnTo>
                <a:lnTo>
                  <a:pt x="104" y="998"/>
                </a:lnTo>
                <a:lnTo>
                  <a:pt x="105" y="1016"/>
                </a:lnTo>
                <a:lnTo>
                  <a:pt x="104" y="1027"/>
                </a:lnTo>
                <a:lnTo>
                  <a:pt x="104" y="1027"/>
                </a:lnTo>
                <a:lnTo>
                  <a:pt x="103" y="1033"/>
                </a:lnTo>
                <a:lnTo>
                  <a:pt x="102" y="1039"/>
                </a:lnTo>
                <a:lnTo>
                  <a:pt x="98" y="1044"/>
                </a:lnTo>
                <a:lnTo>
                  <a:pt x="94" y="1047"/>
                </a:lnTo>
                <a:lnTo>
                  <a:pt x="94" y="1047"/>
                </a:lnTo>
                <a:lnTo>
                  <a:pt x="78" y="1054"/>
                </a:lnTo>
                <a:lnTo>
                  <a:pt x="65" y="1062"/>
                </a:lnTo>
                <a:lnTo>
                  <a:pt x="65" y="1062"/>
                </a:lnTo>
                <a:lnTo>
                  <a:pt x="63" y="1063"/>
                </a:lnTo>
                <a:lnTo>
                  <a:pt x="60" y="1066"/>
                </a:lnTo>
                <a:lnTo>
                  <a:pt x="60" y="1066"/>
                </a:lnTo>
                <a:lnTo>
                  <a:pt x="56" y="1074"/>
                </a:lnTo>
                <a:lnTo>
                  <a:pt x="55" y="1081"/>
                </a:lnTo>
                <a:lnTo>
                  <a:pt x="55" y="1081"/>
                </a:lnTo>
                <a:lnTo>
                  <a:pt x="55" y="1085"/>
                </a:lnTo>
                <a:lnTo>
                  <a:pt x="56" y="1089"/>
                </a:lnTo>
                <a:lnTo>
                  <a:pt x="60" y="1091"/>
                </a:lnTo>
                <a:lnTo>
                  <a:pt x="60" y="1091"/>
                </a:lnTo>
                <a:lnTo>
                  <a:pt x="62" y="1094"/>
                </a:lnTo>
                <a:lnTo>
                  <a:pt x="65" y="1096"/>
                </a:lnTo>
                <a:lnTo>
                  <a:pt x="65" y="1096"/>
                </a:lnTo>
                <a:lnTo>
                  <a:pt x="62" y="1102"/>
                </a:lnTo>
                <a:lnTo>
                  <a:pt x="58" y="1115"/>
                </a:lnTo>
                <a:lnTo>
                  <a:pt x="57" y="1122"/>
                </a:lnTo>
                <a:lnTo>
                  <a:pt x="57" y="1128"/>
                </a:lnTo>
                <a:lnTo>
                  <a:pt x="57" y="1133"/>
                </a:lnTo>
                <a:lnTo>
                  <a:pt x="58" y="1135"/>
                </a:lnTo>
                <a:lnTo>
                  <a:pt x="60" y="1136"/>
                </a:lnTo>
                <a:lnTo>
                  <a:pt x="60" y="1136"/>
                </a:lnTo>
                <a:lnTo>
                  <a:pt x="78" y="1142"/>
                </a:lnTo>
                <a:lnTo>
                  <a:pt x="89" y="1146"/>
                </a:lnTo>
                <a:lnTo>
                  <a:pt x="89" y="1146"/>
                </a:lnTo>
                <a:lnTo>
                  <a:pt x="89" y="1146"/>
                </a:lnTo>
                <a:lnTo>
                  <a:pt x="88" y="1147"/>
                </a:lnTo>
                <a:lnTo>
                  <a:pt x="91" y="1151"/>
                </a:lnTo>
                <a:lnTo>
                  <a:pt x="94" y="1156"/>
                </a:lnTo>
                <a:lnTo>
                  <a:pt x="94" y="1156"/>
                </a:lnTo>
                <a:lnTo>
                  <a:pt x="100" y="1161"/>
                </a:lnTo>
                <a:lnTo>
                  <a:pt x="108" y="1164"/>
                </a:lnTo>
                <a:lnTo>
                  <a:pt x="114" y="1166"/>
                </a:lnTo>
                <a:lnTo>
                  <a:pt x="114" y="1166"/>
                </a:lnTo>
                <a:lnTo>
                  <a:pt x="112" y="1202"/>
                </a:lnTo>
                <a:lnTo>
                  <a:pt x="110" y="1239"/>
                </a:lnTo>
                <a:lnTo>
                  <a:pt x="109" y="1282"/>
                </a:lnTo>
                <a:lnTo>
                  <a:pt x="110" y="1304"/>
                </a:lnTo>
                <a:lnTo>
                  <a:pt x="112" y="1325"/>
                </a:lnTo>
                <a:lnTo>
                  <a:pt x="114" y="1345"/>
                </a:lnTo>
                <a:lnTo>
                  <a:pt x="118" y="1364"/>
                </a:lnTo>
                <a:lnTo>
                  <a:pt x="122" y="1379"/>
                </a:lnTo>
                <a:lnTo>
                  <a:pt x="128" y="1391"/>
                </a:lnTo>
                <a:lnTo>
                  <a:pt x="131" y="1396"/>
                </a:lnTo>
                <a:lnTo>
                  <a:pt x="135" y="1400"/>
                </a:lnTo>
                <a:lnTo>
                  <a:pt x="139" y="1402"/>
                </a:lnTo>
                <a:lnTo>
                  <a:pt x="144" y="1404"/>
                </a:lnTo>
                <a:lnTo>
                  <a:pt x="144" y="1404"/>
                </a:lnTo>
                <a:lnTo>
                  <a:pt x="149" y="1404"/>
                </a:lnTo>
                <a:lnTo>
                  <a:pt x="154" y="1402"/>
                </a:lnTo>
                <a:lnTo>
                  <a:pt x="157" y="1401"/>
                </a:lnTo>
                <a:lnTo>
                  <a:pt x="161" y="1397"/>
                </a:lnTo>
                <a:lnTo>
                  <a:pt x="170" y="1389"/>
                </a:lnTo>
                <a:lnTo>
                  <a:pt x="176" y="1378"/>
                </a:lnTo>
                <a:lnTo>
                  <a:pt x="183" y="1364"/>
                </a:lnTo>
                <a:lnTo>
                  <a:pt x="188" y="1349"/>
                </a:lnTo>
                <a:lnTo>
                  <a:pt x="193" y="1332"/>
                </a:lnTo>
                <a:lnTo>
                  <a:pt x="198" y="1314"/>
                </a:lnTo>
                <a:lnTo>
                  <a:pt x="205" y="1280"/>
                </a:lnTo>
                <a:lnTo>
                  <a:pt x="210" y="1250"/>
                </a:lnTo>
                <a:lnTo>
                  <a:pt x="213" y="1220"/>
                </a:lnTo>
                <a:lnTo>
                  <a:pt x="223" y="1220"/>
                </a:lnTo>
                <a:lnTo>
                  <a:pt x="223" y="1220"/>
                </a:lnTo>
                <a:lnTo>
                  <a:pt x="224" y="1236"/>
                </a:lnTo>
                <a:lnTo>
                  <a:pt x="227" y="1250"/>
                </a:lnTo>
                <a:lnTo>
                  <a:pt x="228" y="1260"/>
                </a:lnTo>
                <a:lnTo>
                  <a:pt x="228" y="1260"/>
                </a:lnTo>
                <a:lnTo>
                  <a:pt x="234" y="1276"/>
                </a:lnTo>
                <a:lnTo>
                  <a:pt x="238" y="1285"/>
                </a:lnTo>
                <a:lnTo>
                  <a:pt x="238" y="1285"/>
                </a:lnTo>
                <a:lnTo>
                  <a:pt x="236" y="1321"/>
                </a:lnTo>
                <a:lnTo>
                  <a:pt x="234" y="1356"/>
                </a:lnTo>
                <a:lnTo>
                  <a:pt x="236" y="1399"/>
                </a:lnTo>
                <a:lnTo>
                  <a:pt x="236" y="1420"/>
                </a:lnTo>
                <a:lnTo>
                  <a:pt x="238" y="1441"/>
                </a:lnTo>
                <a:lnTo>
                  <a:pt x="240" y="1459"/>
                </a:lnTo>
                <a:lnTo>
                  <a:pt x="244" y="1477"/>
                </a:lnTo>
                <a:lnTo>
                  <a:pt x="249" y="1492"/>
                </a:lnTo>
                <a:lnTo>
                  <a:pt x="252" y="1498"/>
                </a:lnTo>
                <a:lnTo>
                  <a:pt x="255" y="1503"/>
                </a:lnTo>
                <a:lnTo>
                  <a:pt x="259" y="1506"/>
                </a:lnTo>
                <a:lnTo>
                  <a:pt x="263" y="1510"/>
                </a:lnTo>
                <a:lnTo>
                  <a:pt x="268" y="1511"/>
                </a:lnTo>
                <a:lnTo>
                  <a:pt x="273" y="1513"/>
                </a:lnTo>
                <a:lnTo>
                  <a:pt x="273" y="1513"/>
                </a:lnTo>
                <a:lnTo>
                  <a:pt x="278" y="1513"/>
                </a:lnTo>
                <a:lnTo>
                  <a:pt x="283" y="1510"/>
                </a:lnTo>
                <a:lnTo>
                  <a:pt x="288" y="1508"/>
                </a:lnTo>
                <a:lnTo>
                  <a:pt x="291" y="1505"/>
                </a:lnTo>
                <a:lnTo>
                  <a:pt x="300" y="1497"/>
                </a:lnTo>
                <a:lnTo>
                  <a:pt x="309" y="1484"/>
                </a:lnTo>
                <a:lnTo>
                  <a:pt x="316" y="1470"/>
                </a:lnTo>
                <a:lnTo>
                  <a:pt x="322" y="1456"/>
                </a:lnTo>
                <a:lnTo>
                  <a:pt x="328" y="1438"/>
                </a:lnTo>
                <a:lnTo>
                  <a:pt x="335" y="1421"/>
                </a:lnTo>
                <a:lnTo>
                  <a:pt x="343" y="1386"/>
                </a:lnTo>
                <a:lnTo>
                  <a:pt x="351" y="1355"/>
                </a:lnTo>
                <a:lnTo>
                  <a:pt x="357" y="1319"/>
                </a:lnTo>
                <a:lnTo>
                  <a:pt x="357" y="1319"/>
                </a:lnTo>
                <a:lnTo>
                  <a:pt x="358" y="1311"/>
                </a:lnTo>
                <a:lnTo>
                  <a:pt x="361" y="1307"/>
                </a:lnTo>
                <a:lnTo>
                  <a:pt x="362" y="1304"/>
                </a:lnTo>
                <a:lnTo>
                  <a:pt x="377" y="1304"/>
                </a:lnTo>
                <a:lnTo>
                  <a:pt x="377" y="1304"/>
                </a:lnTo>
                <a:lnTo>
                  <a:pt x="378" y="1299"/>
                </a:lnTo>
                <a:lnTo>
                  <a:pt x="379" y="1297"/>
                </a:lnTo>
                <a:lnTo>
                  <a:pt x="382" y="1295"/>
                </a:lnTo>
                <a:lnTo>
                  <a:pt x="382" y="1295"/>
                </a:lnTo>
                <a:lnTo>
                  <a:pt x="385" y="1292"/>
                </a:lnTo>
                <a:lnTo>
                  <a:pt x="389" y="1286"/>
                </a:lnTo>
                <a:lnTo>
                  <a:pt x="397" y="1275"/>
                </a:lnTo>
                <a:lnTo>
                  <a:pt x="397" y="1275"/>
                </a:lnTo>
                <a:lnTo>
                  <a:pt x="398" y="1271"/>
                </a:lnTo>
                <a:lnTo>
                  <a:pt x="397" y="1267"/>
                </a:lnTo>
                <a:lnTo>
                  <a:pt x="394" y="1266"/>
                </a:lnTo>
                <a:lnTo>
                  <a:pt x="392" y="1265"/>
                </a:lnTo>
                <a:lnTo>
                  <a:pt x="387" y="1265"/>
                </a:lnTo>
                <a:lnTo>
                  <a:pt x="377" y="1255"/>
                </a:lnTo>
                <a:lnTo>
                  <a:pt x="367" y="1250"/>
                </a:lnTo>
                <a:lnTo>
                  <a:pt x="372" y="1161"/>
                </a:lnTo>
                <a:lnTo>
                  <a:pt x="372" y="1161"/>
                </a:lnTo>
                <a:lnTo>
                  <a:pt x="392" y="1141"/>
                </a:lnTo>
                <a:lnTo>
                  <a:pt x="404" y="1124"/>
                </a:lnTo>
                <a:lnTo>
                  <a:pt x="409" y="1117"/>
                </a:lnTo>
                <a:lnTo>
                  <a:pt x="411" y="1111"/>
                </a:lnTo>
                <a:lnTo>
                  <a:pt x="411" y="1111"/>
                </a:lnTo>
                <a:lnTo>
                  <a:pt x="411" y="1106"/>
                </a:lnTo>
                <a:lnTo>
                  <a:pt x="410" y="1100"/>
                </a:lnTo>
                <a:lnTo>
                  <a:pt x="407" y="1086"/>
                </a:lnTo>
                <a:lnTo>
                  <a:pt x="402" y="1071"/>
                </a:lnTo>
                <a:lnTo>
                  <a:pt x="402" y="1071"/>
                </a:lnTo>
                <a:lnTo>
                  <a:pt x="409" y="1043"/>
                </a:lnTo>
                <a:lnTo>
                  <a:pt x="416" y="1022"/>
                </a:lnTo>
                <a:lnTo>
                  <a:pt x="421" y="1007"/>
                </a:lnTo>
                <a:lnTo>
                  <a:pt x="421" y="1007"/>
                </a:lnTo>
                <a:lnTo>
                  <a:pt x="425" y="1001"/>
                </a:lnTo>
                <a:lnTo>
                  <a:pt x="428" y="998"/>
                </a:lnTo>
                <a:lnTo>
                  <a:pt x="430" y="995"/>
                </a:lnTo>
                <a:lnTo>
                  <a:pt x="431" y="987"/>
                </a:lnTo>
                <a:lnTo>
                  <a:pt x="431" y="987"/>
                </a:lnTo>
                <a:lnTo>
                  <a:pt x="433" y="962"/>
                </a:lnTo>
                <a:lnTo>
                  <a:pt x="433" y="920"/>
                </a:lnTo>
                <a:lnTo>
                  <a:pt x="431" y="863"/>
                </a:lnTo>
                <a:lnTo>
                  <a:pt x="431" y="863"/>
                </a:lnTo>
                <a:lnTo>
                  <a:pt x="439" y="864"/>
                </a:lnTo>
                <a:lnTo>
                  <a:pt x="456" y="864"/>
                </a:lnTo>
                <a:lnTo>
                  <a:pt x="466" y="864"/>
                </a:lnTo>
                <a:lnTo>
                  <a:pt x="475" y="863"/>
                </a:lnTo>
                <a:lnTo>
                  <a:pt x="482" y="862"/>
                </a:lnTo>
                <a:lnTo>
                  <a:pt x="485" y="860"/>
                </a:lnTo>
                <a:lnTo>
                  <a:pt x="486" y="858"/>
                </a:lnTo>
                <a:lnTo>
                  <a:pt x="486" y="858"/>
                </a:lnTo>
                <a:lnTo>
                  <a:pt x="490" y="851"/>
                </a:lnTo>
                <a:lnTo>
                  <a:pt x="491" y="846"/>
                </a:lnTo>
                <a:lnTo>
                  <a:pt x="491" y="838"/>
                </a:lnTo>
                <a:lnTo>
                  <a:pt x="491" y="838"/>
                </a:lnTo>
                <a:lnTo>
                  <a:pt x="516" y="707"/>
                </a:lnTo>
                <a:lnTo>
                  <a:pt x="530" y="619"/>
                </a:lnTo>
                <a:lnTo>
                  <a:pt x="534" y="588"/>
                </a:lnTo>
                <a:lnTo>
                  <a:pt x="535" y="579"/>
                </a:lnTo>
                <a:lnTo>
                  <a:pt x="535" y="576"/>
                </a:lnTo>
                <a:lnTo>
                  <a:pt x="535" y="576"/>
                </a:lnTo>
                <a:lnTo>
                  <a:pt x="534" y="573"/>
                </a:lnTo>
                <a:lnTo>
                  <a:pt x="534" y="572"/>
                </a:lnTo>
                <a:lnTo>
                  <a:pt x="530" y="571"/>
                </a:lnTo>
                <a:lnTo>
                  <a:pt x="530" y="571"/>
                </a:lnTo>
                <a:lnTo>
                  <a:pt x="524" y="567"/>
                </a:lnTo>
                <a:lnTo>
                  <a:pt x="518" y="562"/>
                </a:lnTo>
                <a:lnTo>
                  <a:pt x="511" y="556"/>
                </a:lnTo>
                <a:lnTo>
                  <a:pt x="511" y="556"/>
                </a:lnTo>
                <a:lnTo>
                  <a:pt x="512" y="556"/>
                </a:lnTo>
                <a:lnTo>
                  <a:pt x="513" y="556"/>
                </a:lnTo>
                <a:lnTo>
                  <a:pt x="514" y="552"/>
                </a:lnTo>
                <a:lnTo>
                  <a:pt x="516" y="546"/>
                </a:lnTo>
                <a:lnTo>
                  <a:pt x="516" y="546"/>
                </a:lnTo>
                <a:lnTo>
                  <a:pt x="516" y="537"/>
                </a:lnTo>
                <a:lnTo>
                  <a:pt x="516" y="530"/>
                </a:lnTo>
                <a:lnTo>
                  <a:pt x="514" y="525"/>
                </a:lnTo>
                <a:lnTo>
                  <a:pt x="516" y="521"/>
                </a:lnTo>
                <a:lnTo>
                  <a:pt x="516" y="521"/>
                </a:lnTo>
                <a:lnTo>
                  <a:pt x="517" y="520"/>
                </a:lnTo>
                <a:lnTo>
                  <a:pt x="517" y="520"/>
                </a:lnTo>
                <a:lnTo>
                  <a:pt x="520" y="511"/>
                </a:lnTo>
                <a:lnTo>
                  <a:pt x="520" y="511"/>
                </a:lnTo>
                <a:lnTo>
                  <a:pt x="524" y="503"/>
                </a:lnTo>
                <a:lnTo>
                  <a:pt x="527" y="495"/>
                </a:lnTo>
                <a:lnTo>
                  <a:pt x="527" y="489"/>
                </a:lnTo>
                <a:lnTo>
                  <a:pt x="525" y="482"/>
                </a:lnTo>
                <a:lnTo>
                  <a:pt x="525" y="482"/>
                </a:lnTo>
                <a:lnTo>
                  <a:pt x="524" y="478"/>
                </a:lnTo>
                <a:lnTo>
                  <a:pt x="522" y="475"/>
                </a:lnTo>
                <a:lnTo>
                  <a:pt x="517" y="470"/>
                </a:lnTo>
                <a:lnTo>
                  <a:pt x="511" y="464"/>
                </a:lnTo>
                <a:lnTo>
                  <a:pt x="506" y="457"/>
                </a:lnTo>
                <a:lnTo>
                  <a:pt x="506" y="457"/>
                </a:lnTo>
                <a:lnTo>
                  <a:pt x="503" y="452"/>
                </a:lnTo>
                <a:lnTo>
                  <a:pt x="501" y="448"/>
                </a:lnTo>
                <a:lnTo>
                  <a:pt x="493" y="442"/>
                </a:lnTo>
                <a:lnTo>
                  <a:pt x="486" y="437"/>
                </a:lnTo>
                <a:lnTo>
                  <a:pt x="486" y="437"/>
                </a:lnTo>
                <a:lnTo>
                  <a:pt x="481" y="432"/>
                </a:lnTo>
                <a:lnTo>
                  <a:pt x="478" y="427"/>
                </a:lnTo>
                <a:lnTo>
                  <a:pt x="476" y="422"/>
                </a:lnTo>
                <a:lnTo>
                  <a:pt x="476" y="422"/>
                </a:lnTo>
                <a:lnTo>
                  <a:pt x="471" y="394"/>
                </a:lnTo>
                <a:lnTo>
                  <a:pt x="466" y="368"/>
                </a:lnTo>
                <a:lnTo>
                  <a:pt x="466" y="368"/>
                </a:lnTo>
                <a:lnTo>
                  <a:pt x="464" y="359"/>
                </a:lnTo>
                <a:lnTo>
                  <a:pt x="462" y="351"/>
                </a:lnTo>
                <a:lnTo>
                  <a:pt x="461" y="343"/>
                </a:lnTo>
                <a:lnTo>
                  <a:pt x="461" y="343"/>
                </a:lnTo>
                <a:lnTo>
                  <a:pt x="460" y="333"/>
                </a:lnTo>
                <a:lnTo>
                  <a:pt x="457" y="322"/>
                </a:lnTo>
                <a:lnTo>
                  <a:pt x="455" y="313"/>
                </a:lnTo>
                <a:lnTo>
                  <a:pt x="452" y="309"/>
                </a:lnTo>
                <a:lnTo>
                  <a:pt x="451" y="308"/>
                </a:lnTo>
                <a:lnTo>
                  <a:pt x="451" y="308"/>
                </a:lnTo>
                <a:lnTo>
                  <a:pt x="444" y="303"/>
                </a:lnTo>
                <a:lnTo>
                  <a:pt x="433" y="293"/>
                </a:lnTo>
                <a:lnTo>
                  <a:pt x="416" y="278"/>
                </a:lnTo>
                <a:lnTo>
                  <a:pt x="372" y="254"/>
                </a:lnTo>
                <a:lnTo>
                  <a:pt x="337" y="234"/>
                </a:lnTo>
                <a:lnTo>
                  <a:pt x="337" y="234"/>
                </a:lnTo>
                <a:lnTo>
                  <a:pt x="323" y="226"/>
                </a:lnTo>
                <a:lnTo>
                  <a:pt x="314" y="220"/>
                </a:lnTo>
                <a:lnTo>
                  <a:pt x="310" y="219"/>
                </a:lnTo>
                <a:lnTo>
                  <a:pt x="307" y="219"/>
                </a:lnTo>
                <a:lnTo>
                  <a:pt x="307" y="219"/>
                </a:lnTo>
                <a:lnTo>
                  <a:pt x="307" y="219"/>
                </a:lnTo>
                <a:lnTo>
                  <a:pt x="307" y="218"/>
                </a:lnTo>
                <a:lnTo>
                  <a:pt x="310" y="213"/>
                </a:lnTo>
                <a:lnTo>
                  <a:pt x="311" y="208"/>
                </a:lnTo>
                <a:lnTo>
                  <a:pt x="312" y="204"/>
                </a:lnTo>
                <a:lnTo>
                  <a:pt x="312" y="204"/>
                </a:lnTo>
                <a:lnTo>
                  <a:pt x="312" y="203"/>
                </a:lnTo>
                <a:lnTo>
                  <a:pt x="314" y="203"/>
                </a:lnTo>
                <a:lnTo>
                  <a:pt x="316" y="202"/>
                </a:lnTo>
                <a:lnTo>
                  <a:pt x="320" y="202"/>
                </a:lnTo>
                <a:lnTo>
                  <a:pt x="321" y="200"/>
                </a:lnTo>
                <a:lnTo>
                  <a:pt x="322" y="199"/>
                </a:lnTo>
                <a:lnTo>
                  <a:pt x="322" y="199"/>
                </a:lnTo>
                <a:lnTo>
                  <a:pt x="326" y="198"/>
                </a:lnTo>
                <a:lnTo>
                  <a:pt x="335" y="198"/>
                </a:lnTo>
                <a:lnTo>
                  <a:pt x="362" y="198"/>
                </a:lnTo>
                <a:lnTo>
                  <a:pt x="377" y="198"/>
                </a:lnTo>
                <a:lnTo>
                  <a:pt x="389" y="197"/>
                </a:lnTo>
                <a:lnTo>
                  <a:pt x="398" y="193"/>
                </a:lnTo>
                <a:lnTo>
                  <a:pt x="400" y="192"/>
                </a:lnTo>
                <a:lnTo>
                  <a:pt x="402" y="189"/>
                </a:lnTo>
                <a:lnTo>
                  <a:pt x="402" y="189"/>
                </a:lnTo>
                <a:lnTo>
                  <a:pt x="400" y="185"/>
                </a:lnTo>
                <a:lnTo>
                  <a:pt x="399" y="182"/>
                </a:lnTo>
                <a:lnTo>
                  <a:pt x="393" y="171"/>
                </a:lnTo>
                <a:lnTo>
                  <a:pt x="372" y="142"/>
                </a:lnTo>
                <a:lnTo>
                  <a:pt x="352" y="116"/>
                </a:lnTo>
                <a:lnTo>
                  <a:pt x="342" y="105"/>
                </a:lnTo>
                <a:lnTo>
                  <a:pt x="342" y="105"/>
                </a:lnTo>
                <a:lnTo>
                  <a:pt x="342" y="95"/>
                </a:lnTo>
                <a:lnTo>
                  <a:pt x="340" y="73"/>
                </a:lnTo>
                <a:lnTo>
                  <a:pt x="337" y="59"/>
                </a:lnTo>
                <a:lnTo>
                  <a:pt x="333" y="45"/>
                </a:lnTo>
                <a:lnTo>
                  <a:pt x="328" y="34"/>
                </a:lnTo>
                <a:lnTo>
                  <a:pt x="326" y="29"/>
                </a:lnTo>
                <a:lnTo>
                  <a:pt x="322" y="26"/>
                </a:lnTo>
                <a:lnTo>
                  <a:pt x="322" y="26"/>
                </a:lnTo>
                <a:lnTo>
                  <a:pt x="311" y="14"/>
                </a:lnTo>
                <a:lnTo>
                  <a:pt x="305" y="7"/>
                </a:lnTo>
                <a:lnTo>
                  <a:pt x="301" y="4"/>
                </a:lnTo>
                <a:lnTo>
                  <a:pt x="296" y="3"/>
                </a:lnTo>
                <a:lnTo>
                  <a:pt x="283" y="1"/>
                </a:lnTo>
                <a:lnTo>
                  <a:pt x="283" y="1"/>
                </a:lnTo>
                <a:lnTo>
                  <a:pt x="260" y="0"/>
                </a:lnTo>
                <a:lnTo>
                  <a:pt x="234" y="1"/>
                </a:lnTo>
                <a:lnTo>
                  <a:pt x="221" y="2"/>
                </a:lnTo>
                <a:lnTo>
                  <a:pt x="211" y="4"/>
                </a:lnTo>
                <a:lnTo>
                  <a:pt x="202" y="7"/>
                </a:lnTo>
                <a:lnTo>
                  <a:pt x="200" y="8"/>
                </a:lnTo>
                <a:lnTo>
                  <a:pt x="198" y="11"/>
                </a:lnTo>
                <a:lnTo>
                  <a:pt x="198" y="11"/>
                </a:lnTo>
                <a:lnTo>
                  <a:pt x="193" y="21"/>
                </a:lnTo>
                <a:lnTo>
                  <a:pt x="187" y="32"/>
                </a:lnTo>
                <a:lnTo>
                  <a:pt x="183" y="44"/>
                </a:lnTo>
                <a:lnTo>
                  <a:pt x="183" y="50"/>
                </a:lnTo>
                <a:lnTo>
                  <a:pt x="183" y="55"/>
                </a:lnTo>
                <a:lnTo>
                  <a:pt x="183" y="55"/>
                </a:lnTo>
                <a:lnTo>
                  <a:pt x="186" y="71"/>
                </a:lnTo>
                <a:lnTo>
                  <a:pt x="186" y="76"/>
                </a:lnTo>
                <a:lnTo>
                  <a:pt x="185" y="79"/>
                </a:lnTo>
                <a:lnTo>
                  <a:pt x="183" y="80"/>
                </a:lnTo>
                <a:lnTo>
                  <a:pt x="183" y="80"/>
                </a:lnTo>
                <a:lnTo>
                  <a:pt x="138" y="110"/>
                </a:lnTo>
                <a:lnTo>
                  <a:pt x="110" y="128"/>
                </a:lnTo>
                <a:lnTo>
                  <a:pt x="102" y="136"/>
                </a:lnTo>
                <a:lnTo>
                  <a:pt x="99" y="138"/>
                </a:lnTo>
                <a:lnTo>
                  <a:pt x="99" y="140"/>
                </a:lnTo>
                <a:lnTo>
                  <a:pt x="99" y="140"/>
                </a:lnTo>
                <a:lnTo>
                  <a:pt x="103" y="142"/>
                </a:lnTo>
                <a:lnTo>
                  <a:pt x="110" y="144"/>
                </a:lnTo>
                <a:lnTo>
                  <a:pt x="133" y="148"/>
                </a:lnTo>
                <a:lnTo>
                  <a:pt x="164" y="154"/>
                </a:lnTo>
                <a:lnTo>
                  <a:pt x="164" y="154"/>
                </a:lnTo>
                <a:lnTo>
                  <a:pt x="164" y="159"/>
                </a:lnTo>
                <a:lnTo>
                  <a:pt x="162" y="164"/>
                </a:lnTo>
                <a:lnTo>
                  <a:pt x="164" y="169"/>
                </a:lnTo>
                <a:lnTo>
                  <a:pt x="164" y="169"/>
                </a:lnTo>
                <a:lnTo>
                  <a:pt x="165" y="177"/>
                </a:lnTo>
                <a:lnTo>
                  <a:pt x="166" y="182"/>
                </a:lnTo>
                <a:lnTo>
                  <a:pt x="169" y="184"/>
                </a:lnTo>
                <a:lnTo>
                  <a:pt x="169" y="184"/>
                </a:lnTo>
                <a:lnTo>
                  <a:pt x="170" y="187"/>
                </a:lnTo>
                <a:lnTo>
                  <a:pt x="169" y="188"/>
                </a:lnTo>
                <a:lnTo>
                  <a:pt x="170" y="190"/>
                </a:lnTo>
                <a:lnTo>
                  <a:pt x="174" y="194"/>
                </a:lnTo>
                <a:lnTo>
                  <a:pt x="174" y="194"/>
                </a:lnTo>
                <a:lnTo>
                  <a:pt x="180" y="198"/>
                </a:lnTo>
                <a:lnTo>
                  <a:pt x="183" y="199"/>
                </a:lnTo>
                <a:lnTo>
                  <a:pt x="188" y="199"/>
                </a:lnTo>
                <a:lnTo>
                  <a:pt x="188" y="199"/>
                </a:lnTo>
                <a:lnTo>
                  <a:pt x="196" y="204"/>
                </a:lnTo>
                <a:lnTo>
                  <a:pt x="203" y="209"/>
                </a:lnTo>
                <a:lnTo>
                  <a:pt x="203" y="219"/>
                </a:lnTo>
                <a:lnTo>
                  <a:pt x="203" y="219"/>
                </a:lnTo>
                <a:lnTo>
                  <a:pt x="201" y="218"/>
                </a:lnTo>
                <a:lnTo>
                  <a:pt x="195" y="216"/>
                </a:lnTo>
                <a:lnTo>
                  <a:pt x="186" y="216"/>
                </a:lnTo>
                <a:lnTo>
                  <a:pt x="182" y="216"/>
                </a:lnTo>
                <a:lnTo>
                  <a:pt x="179" y="219"/>
                </a:lnTo>
                <a:lnTo>
                  <a:pt x="179" y="219"/>
                </a:lnTo>
                <a:lnTo>
                  <a:pt x="167" y="229"/>
                </a:lnTo>
                <a:lnTo>
                  <a:pt x="164" y="234"/>
                </a:lnTo>
                <a:lnTo>
                  <a:pt x="164" y="234"/>
                </a:lnTo>
                <a:lnTo>
                  <a:pt x="157" y="235"/>
                </a:lnTo>
                <a:lnTo>
                  <a:pt x="129" y="244"/>
                </a:lnTo>
                <a:lnTo>
                  <a:pt x="129" y="244"/>
                </a:lnTo>
                <a:lnTo>
                  <a:pt x="118" y="247"/>
                </a:lnTo>
                <a:lnTo>
                  <a:pt x="108" y="252"/>
                </a:lnTo>
                <a:lnTo>
                  <a:pt x="89" y="262"/>
                </a:lnTo>
                <a:lnTo>
                  <a:pt x="76" y="272"/>
                </a:lnTo>
                <a:lnTo>
                  <a:pt x="72" y="276"/>
                </a:lnTo>
                <a:lnTo>
                  <a:pt x="69" y="278"/>
                </a:lnTo>
                <a:lnTo>
                  <a:pt x="69" y="278"/>
                </a:lnTo>
                <a:lnTo>
                  <a:pt x="65" y="291"/>
                </a:lnTo>
                <a:lnTo>
                  <a:pt x="57" y="313"/>
                </a:lnTo>
                <a:lnTo>
                  <a:pt x="45" y="353"/>
                </a:lnTo>
                <a:lnTo>
                  <a:pt x="45" y="353"/>
                </a:lnTo>
                <a:lnTo>
                  <a:pt x="25" y="407"/>
                </a:lnTo>
                <a:lnTo>
                  <a:pt x="25" y="407"/>
                </a:lnTo>
                <a:lnTo>
                  <a:pt x="17" y="421"/>
                </a:lnTo>
                <a:lnTo>
                  <a:pt x="12" y="432"/>
                </a:lnTo>
                <a:lnTo>
                  <a:pt x="10" y="442"/>
                </a:lnTo>
                <a:lnTo>
                  <a:pt x="10" y="442"/>
                </a:lnTo>
                <a:lnTo>
                  <a:pt x="6" y="461"/>
                </a:lnTo>
                <a:lnTo>
                  <a:pt x="5" y="470"/>
                </a:lnTo>
                <a:lnTo>
                  <a:pt x="5" y="482"/>
                </a:lnTo>
                <a:lnTo>
                  <a:pt x="5" y="482"/>
                </a:lnTo>
                <a:lnTo>
                  <a:pt x="5" y="487"/>
                </a:lnTo>
                <a:lnTo>
                  <a:pt x="4" y="491"/>
                </a:lnTo>
                <a:lnTo>
                  <a:pt x="1" y="500"/>
                </a:lnTo>
                <a:lnTo>
                  <a:pt x="0" y="505"/>
                </a:lnTo>
                <a:lnTo>
                  <a:pt x="0" y="509"/>
                </a:lnTo>
                <a:lnTo>
                  <a:pt x="1" y="515"/>
                </a:lnTo>
                <a:lnTo>
                  <a:pt x="5" y="521"/>
                </a:lnTo>
                <a:lnTo>
                  <a:pt x="5" y="521"/>
                </a:lnTo>
                <a:lnTo>
                  <a:pt x="12" y="532"/>
                </a:lnTo>
                <a:lnTo>
                  <a:pt x="17" y="539"/>
                </a:lnTo>
                <a:lnTo>
                  <a:pt x="22" y="544"/>
                </a:lnTo>
                <a:lnTo>
                  <a:pt x="30" y="546"/>
                </a:lnTo>
                <a:lnTo>
                  <a:pt x="30" y="546"/>
                </a:lnTo>
                <a:lnTo>
                  <a:pt x="41" y="547"/>
                </a:lnTo>
                <a:lnTo>
                  <a:pt x="53" y="547"/>
                </a:lnTo>
                <a:lnTo>
                  <a:pt x="69" y="546"/>
                </a:lnTo>
                <a:lnTo>
                  <a:pt x="69" y="546"/>
                </a:lnTo>
                <a:lnTo>
                  <a:pt x="62" y="570"/>
                </a:lnTo>
                <a:lnTo>
                  <a:pt x="48" y="624"/>
                </a:lnTo>
                <a:lnTo>
                  <a:pt x="41" y="653"/>
                </a:lnTo>
                <a:lnTo>
                  <a:pt x="36" y="679"/>
                </a:lnTo>
                <a:lnTo>
                  <a:pt x="34" y="700"/>
                </a:lnTo>
                <a:lnTo>
                  <a:pt x="34" y="706"/>
                </a:lnTo>
                <a:lnTo>
                  <a:pt x="35" y="710"/>
                </a:lnTo>
                <a:lnTo>
                  <a:pt x="35" y="710"/>
                </a:lnTo>
                <a:lnTo>
                  <a:pt x="40" y="713"/>
                </a:lnTo>
                <a:lnTo>
                  <a:pt x="43" y="716"/>
                </a:lnTo>
                <a:lnTo>
                  <a:pt x="53" y="717"/>
                </a:lnTo>
                <a:lnTo>
                  <a:pt x="61" y="718"/>
                </a:lnTo>
                <a:lnTo>
                  <a:pt x="63" y="718"/>
                </a:lnTo>
                <a:lnTo>
                  <a:pt x="65" y="720"/>
                </a:lnTo>
                <a:lnTo>
                  <a:pt x="65" y="720"/>
                </a:lnTo>
                <a:lnTo>
                  <a:pt x="63" y="731"/>
                </a:lnTo>
                <a:lnTo>
                  <a:pt x="62" y="753"/>
                </a:lnTo>
                <a:lnTo>
                  <a:pt x="61" y="765"/>
                </a:lnTo>
                <a:lnTo>
                  <a:pt x="62" y="777"/>
                </a:lnTo>
                <a:lnTo>
                  <a:pt x="65" y="786"/>
                </a:lnTo>
                <a:lnTo>
                  <a:pt x="67" y="790"/>
                </a:lnTo>
                <a:lnTo>
                  <a:pt x="69" y="794"/>
                </a:lnTo>
                <a:lnTo>
                  <a:pt x="69" y="794"/>
                </a:lnTo>
                <a:close/>
                <a:moveTo>
                  <a:pt x="273" y="1270"/>
                </a:moveTo>
                <a:lnTo>
                  <a:pt x="283" y="1270"/>
                </a:lnTo>
                <a:lnTo>
                  <a:pt x="288" y="1285"/>
                </a:lnTo>
                <a:lnTo>
                  <a:pt x="322" y="1285"/>
                </a:lnTo>
                <a:lnTo>
                  <a:pt x="322" y="1285"/>
                </a:lnTo>
                <a:lnTo>
                  <a:pt x="319" y="1312"/>
                </a:lnTo>
                <a:lnTo>
                  <a:pt x="310" y="1373"/>
                </a:lnTo>
                <a:lnTo>
                  <a:pt x="304" y="1406"/>
                </a:lnTo>
                <a:lnTo>
                  <a:pt x="297" y="1435"/>
                </a:lnTo>
                <a:lnTo>
                  <a:pt x="294" y="1446"/>
                </a:lnTo>
                <a:lnTo>
                  <a:pt x="290" y="1454"/>
                </a:lnTo>
                <a:lnTo>
                  <a:pt x="286" y="1461"/>
                </a:lnTo>
                <a:lnTo>
                  <a:pt x="284" y="1462"/>
                </a:lnTo>
                <a:lnTo>
                  <a:pt x="283" y="1463"/>
                </a:lnTo>
                <a:lnTo>
                  <a:pt x="283" y="1463"/>
                </a:lnTo>
                <a:lnTo>
                  <a:pt x="281" y="1463"/>
                </a:lnTo>
                <a:lnTo>
                  <a:pt x="279" y="1462"/>
                </a:lnTo>
                <a:lnTo>
                  <a:pt x="276" y="1456"/>
                </a:lnTo>
                <a:lnTo>
                  <a:pt x="274" y="1446"/>
                </a:lnTo>
                <a:lnTo>
                  <a:pt x="273" y="1433"/>
                </a:lnTo>
                <a:lnTo>
                  <a:pt x="270" y="1404"/>
                </a:lnTo>
                <a:lnTo>
                  <a:pt x="270" y="1368"/>
                </a:lnTo>
                <a:lnTo>
                  <a:pt x="271" y="1301"/>
                </a:lnTo>
                <a:lnTo>
                  <a:pt x="273" y="1270"/>
                </a:lnTo>
                <a:lnTo>
                  <a:pt x="273" y="1270"/>
                </a:lnTo>
                <a:close/>
                <a:moveTo>
                  <a:pt x="134" y="1195"/>
                </a:moveTo>
                <a:lnTo>
                  <a:pt x="134" y="1195"/>
                </a:lnTo>
                <a:lnTo>
                  <a:pt x="135" y="1197"/>
                </a:lnTo>
                <a:lnTo>
                  <a:pt x="136" y="1198"/>
                </a:lnTo>
                <a:lnTo>
                  <a:pt x="141" y="1199"/>
                </a:lnTo>
                <a:lnTo>
                  <a:pt x="146" y="1199"/>
                </a:lnTo>
                <a:lnTo>
                  <a:pt x="149" y="1200"/>
                </a:lnTo>
                <a:lnTo>
                  <a:pt x="149" y="1200"/>
                </a:lnTo>
                <a:lnTo>
                  <a:pt x="151" y="1200"/>
                </a:lnTo>
                <a:lnTo>
                  <a:pt x="155" y="1199"/>
                </a:lnTo>
                <a:lnTo>
                  <a:pt x="157" y="1199"/>
                </a:lnTo>
                <a:lnTo>
                  <a:pt x="159" y="1199"/>
                </a:lnTo>
                <a:lnTo>
                  <a:pt x="159" y="1200"/>
                </a:lnTo>
                <a:lnTo>
                  <a:pt x="159" y="1200"/>
                </a:lnTo>
                <a:lnTo>
                  <a:pt x="157" y="1213"/>
                </a:lnTo>
                <a:lnTo>
                  <a:pt x="157" y="1221"/>
                </a:lnTo>
                <a:lnTo>
                  <a:pt x="159" y="1230"/>
                </a:lnTo>
                <a:lnTo>
                  <a:pt x="159" y="1230"/>
                </a:lnTo>
                <a:lnTo>
                  <a:pt x="162" y="1238"/>
                </a:lnTo>
                <a:lnTo>
                  <a:pt x="167" y="1246"/>
                </a:lnTo>
                <a:lnTo>
                  <a:pt x="174" y="1255"/>
                </a:lnTo>
                <a:lnTo>
                  <a:pt x="174" y="1255"/>
                </a:lnTo>
                <a:lnTo>
                  <a:pt x="171" y="1272"/>
                </a:lnTo>
                <a:lnTo>
                  <a:pt x="165" y="1312"/>
                </a:lnTo>
                <a:lnTo>
                  <a:pt x="161" y="1333"/>
                </a:lnTo>
                <a:lnTo>
                  <a:pt x="156" y="1352"/>
                </a:lnTo>
                <a:lnTo>
                  <a:pt x="153" y="1359"/>
                </a:lnTo>
                <a:lnTo>
                  <a:pt x="150" y="1364"/>
                </a:lnTo>
                <a:lnTo>
                  <a:pt x="148" y="1368"/>
                </a:lnTo>
                <a:lnTo>
                  <a:pt x="144" y="1369"/>
                </a:lnTo>
                <a:lnTo>
                  <a:pt x="144" y="1369"/>
                </a:lnTo>
                <a:lnTo>
                  <a:pt x="143" y="1369"/>
                </a:lnTo>
                <a:lnTo>
                  <a:pt x="141" y="1366"/>
                </a:lnTo>
                <a:lnTo>
                  <a:pt x="139" y="1361"/>
                </a:lnTo>
                <a:lnTo>
                  <a:pt x="136" y="1352"/>
                </a:lnTo>
                <a:lnTo>
                  <a:pt x="135" y="1340"/>
                </a:lnTo>
                <a:lnTo>
                  <a:pt x="133" y="1312"/>
                </a:lnTo>
                <a:lnTo>
                  <a:pt x="131" y="1280"/>
                </a:lnTo>
                <a:lnTo>
                  <a:pt x="133" y="1220"/>
                </a:lnTo>
                <a:lnTo>
                  <a:pt x="134" y="1195"/>
                </a:lnTo>
                <a:lnTo>
                  <a:pt x="134" y="1195"/>
                </a:lnTo>
                <a:close/>
                <a:moveTo>
                  <a:pt x="169" y="1042"/>
                </a:moveTo>
                <a:lnTo>
                  <a:pt x="169" y="1042"/>
                </a:lnTo>
                <a:lnTo>
                  <a:pt x="172" y="1042"/>
                </a:lnTo>
                <a:lnTo>
                  <a:pt x="181" y="1045"/>
                </a:lnTo>
                <a:lnTo>
                  <a:pt x="188" y="1049"/>
                </a:lnTo>
                <a:lnTo>
                  <a:pt x="193" y="1052"/>
                </a:lnTo>
                <a:lnTo>
                  <a:pt x="193" y="1052"/>
                </a:lnTo>
                <a:lnTo>
                  <a:pt x="197" y="1053"/>
                </a:lnTo>
                <a:lnTo>
                  <a:pt x="202" y="1052"/>
                </a:lnTo>
                <a:lnTo>
                  <a:pt x="206" y="1050"/>
                </a:lnTo>
                <a:lnTo>
                  <a:pt x="208" y="1052"/>
                </a:lnTo>
                <a:lnTo>
                  <a:pt x="208" y="1052"/>
                </a:lnTo>
                <a:lnTo>
                  <a:pt x="208" y="1052"/>
                </a:lnTo>
                <a:lnTo>
                  <a:pt x="213" y="1121"/>
                </a:lnTo>
                <a:lnTo>
                  <a:pt x="213" y="1121"/>
                </a:lnTo>
                <a:lnTo>
                  <a:pt x="207" y="1116"/>
                </a:lnTo>
                <a:lnTo>
                  <a:pt x="201" y="1110"/>
                </a:lnTo>
                <a:lnTo>
                  <a:pt x="193" y="1101"/>
                </a:lnTo>
                <a:lnTo>
                  <a:pt x="193" y="1101"/>
                </a:lnTo>
                <a:lnTo>
                  <a:pt x="188" y="1095"/>
                </a:lnTo>
                <a:lnTo>
                  <a:pt x="187" y="1094"/>
                </a:lnTo>
                <a:lnTo>
                  <a:pt x="186" y="1096"/>
                </a:lnTo>
                <a:lnTo>
                  <a:pt x="186" y="1096"/>
                </a:lnTo>
                <a:lnTo>
                  <a:pt x="183" y="1096"/>
                </a:lnTo>
                <a:lnTo>
                  <a:pt x="183" y="1096"/>
                </a:lnTo>
                <a:lnTo>
                  <a:pt x="179" y="1094"/>
                </a:lnTo>
                <a:lnTo>
                  <a:pt x="174" y="1090"/>
                </a:lnTo>
                <a:lnTo>
                  <a:pt x="170" y="1085"/>
                </a:lnTo>
                <a:lnTo>
                  <a:pt x="169" y="1081"/>
                </a:lnTo>
                <a:lnTo>
                  <a:pt x="169" y="1081"/>
                </a:lnTo>
                <a:lnTo>
                  <a:pt x="169" y="1060"/>
                </a:lnTo>
                <a:lnTo>
                  <a:pt x="167" y="1048"/>
                </a:lnTo>
                <a:lnTo>
                  <a:pt x="169" y="1042"/>
                </a:lnTo>
                <a:lnTo>
                  <a:pt x="169" y="1042"/>
                </a:lnTo>
                <a:close/>
                <a:moveTo>
                  <a:pt x="188" y="1002"/>
                </a:moveTo>
                <a:lnTo>
                  <a:pt x="188" y="1002"/>
                </a:lnTo>
                <a:lnTo>
                  <a:pt x="188" y="1001"/>
                </a:lnTo>
                <a:lnTo>
                  <a:pt x="191" y="1001"/>
                </a:lnTo>
                <a:lnTo>
                  <a:pt x="198" y="1001"/>
                </a:lnTo>
                <a:lnTo>
                  <a:pt x="208" y="1002"/>
                </a:lnTo>
                <a:lnTo>
                  <a:pt x="208" y="1037"/>
                </a:lnTo>
                <a:lnTo>
                  <a:pt x="208" y="1037"/>
                </a:lnTo>
                <a:lnTo>
                  <a:pt x="195" y="1034"/>
                </a:lnTo>
                <a:lnTo>
                  <a:pt x="185" y="1032"/>
                </a:lnTo>
                <a:lnTo>
                  <a:pt x="179" y="1032"/>
                </a:lnTo>
                <a:lnTo>
                  <a:pt x="179" y="1032"/>
                </a:lnTo>
                <a:lnTo>
                  <a:pt x="177" y="1032"/>
                </a:lnTo>
                <a:lnTo>
                  <a:pt x="177" y="1031"/>
                </a:lnTo>
                <a:lnTo>
                  <a:pt x="177" y="1027"/>
                </a:lnTo>
                <a:lnTo>
                  <a:pt x="179" y="1022"/>
                </a:lnTo>
                <a:lnTo>
                  <a:pt x="179" y="1022"/>
                </a:lnTo>
                <a:lnTo>
                  <a:pt x="187" y="1023"/>
                </a:lnTo>
                <a:lnTo>
                  <a:pt x="193" y="1023"/>
                </a:lnTo>
                <a:lnTo>
                  <a:pt x="198" y="1022"/>
                </a:lnTo>
                <a:lnTo>
                  <a:pt x="198" y="1022"/>
                </a:lnTo>
                <a:lnTo>
                  <a:pt x="200" y="1021"/>
                </a:lnTo>
                <a:lnTo>
                  <a:pt x="198" y="1018"/>
                </a:lnTo>
                <a:lnTo>
                  <a:pt x="196" y="1012"/>
                </a:lnTo>
                <a:lnTo>
                  <a:pt x="188" y="1002"/>
                </a:lnTo>
                <a:lnTo>
                  <a:pt x="188" y="1002"/>
                </a:lnTo>
                <a:close/>
                <a:moveTo>
                  <a:pt x="312" y="1245"/>
                </a:moveTo>
                <a:lnTo>
                  <a:pt x="297" y="1250"/>
                </a:lnTo>
                <a:lnTo>
                  <a:pt x="297" y="1250"/>
                </a:lnTo>
                <a:lnTo>
                  <a:pt x="296" y="1245"/>
                </a:lnTo>
                <a:lnTo>
                  <a:pt x="294" y="1242"/>
                </a:lnTo>
                <a:lnTo>
                  <a:pt x="293" y="1240"/>
                </a:lnTo>
                <a:lnTo>
                  <a:pt x="278" y="1235"/>
                </a:lnTo>
                <a:lnTo>
                  <a:pt x="278" y="1220"/>
                </a:lnTo>
                <a:lnTo>
                  <a:pt x="293" y="1220"/>
                </a:lnTo>
                <a:lnTo>
                  <a:pt x="312" y="1245"/>
                </a:lnTo>
                <a:close/>
                <a:moveTo>
                  <a:pt x="293" y="1146"/>
                </a:moveTo>
                <a:lnTo>
                  <a:pt x="293" y="1146"/>
                </a:lnTo>
                <a:lnTo>
                  <a:pt x="291" y="1154"/>
                </a:lnTo>
                <a:lnTo>
                  <a:pt x="288" y="1172"/>
                </a:lnTo>
                <a:lnTo>
                  <a:pt x="283" y="1195"/>
                </a:lnTo>
                <a:lnTo>
                  <a:pt x="283" y="1195"/>
                </a:lnTo>
                <a:lnTo>
                  <a:pt x="281" y="1193"/>
                </a:lnTo>
                <a:lnTo>
                  <a:pt x="278" y="1190"/>
                </a:lnTo>
                <a:lnTo>
                  <a:pt x="278" y="1190"/>
                </a:lnTo>
                <a:lnTo>
                  <a:pt x="276" y="1188"/>
                </a:lnTo>
                <a:lnTo>
                  <a:pt x="276" y="1183"/>
                </a:lnTo>
                <a:lnTo>
                  <a:pt x="276" y="1168"/>
                </a:lnTo>
                <a:lnTo>
                  <a:pt x="278" y="1146"/>
                </a:lnTo>
                <a:lnTo>
                  <a:pt x="278" y="1146"/>
                </a:lnTo>
                <a:lnTo>
                  <a:pt x="285" y="1145"/>
                </a:lnTo>
                <a:lnTo>
                  <a:pt x="290" y="1145"/>
                </a:lnTo>
                <a:lnTo>
                  <a:pt x="293" y="1146"/>
                </a:lnTo>
                <a:lnTo>
                  <a:pt x="293" y="11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9BFD67D3-5B5E-4A08-9B86-0BFC4C12D074}"/>
              </a:ext>
            </a:extLst>
          </p:cNvPr>
          <p:cNvSpPr>
            <a:spLocks noEditPoints="1"/>
          </p:cNvSpPr>
          <p:nvPr/>
        </p:nvSpPr>
        <p:spPr bwMode="auto">
          <a:xfrm>
            <a:off x="6541303" y="773705"/>
            <a:ext cx="585485" cy="1718785"/>
          </a:xfrm>
          <a:custGeom>
            <a:avLst/>
            <a:gdLst>
              <a:gd name="T0" fmla="*/ 27 w 544"/>
              <a:gd name="T1" fmla="*/ 604 h 1597"/>
              <a:gd name="T2" fmla="*/ 28 w 544"/>
              <a:gd name="T3" fmla="*/ 616 h 1597"/>
              <a:gd name="T4" fmla="*/ 44 w 544"/>
              <a:gd name="T5" fmla="*/ 638 h 1597"/>
              <a:gd name="T6" fmla="*/ 33 w 544"/>
              <a:gd name="T7" fmla="*/ 675 h 1597"/>
              <a:gd name="T8" fmla="*/ 38 w 544"/>
              <a:gd name="T9" fmla="*/ 779 h 1597"/>
              <a:gd name="T10" fmla="*/ 93 w 544"/>
              <a:gd name="T11" fmla="*/ 883 h 1597"/>
              <a:gd name="T12" fmla="*/ 112 w 544"/>
              <a:gd name="T13" fmla="*/ 972 h 1597"/>
              <a:gd name="T14" fmla="*/ 127 w 544"/>
              <a:gd name="T15" fmla="*/ 1096 h 1597"/>
              <a:gd name="T16" fmla="*/ 88 w 544"/>
              <a:gd name="T17" fmla="*/ 1155 h 1597"/>
              <a:gd name="T18" fmla="*/ 88 w 544"/>
              <a:gd name="T19" fmla="*/ 1200 h 1597"/>
              <a:gd name="T20" fmla="*/ 98 w 544"/>
              <a:gd name="T21" fmla="*/ 1230 h 1597"/>
              <a:gd name="T22" fmla="*/ 182 w 544"/>
              <a:gd name="T23" fmla="*/ 1255 h 1597"/>
              <a:gd name="T24" fmla="*/ 172 w 544"/>
              <a:gd name="T25" fmla="*/ 1271 h 1597"/>
              <a:gd name="T26" fmla="*/ 198 w 544"/>
              <a:gd name="T27" fmla="*/ 1518 h 1597"/>
              <a:gd name="T28" fmla="*/ 236 w 544"/>
              <a:gd name="T29" fmla="*/ 1597 h 1597"/>
              <a:gd name="T30" fmla="*/ 270 w 544"/>
              <a:gd name="T31" fmla="*/ 1567 h 1597"/>
              <a:gd name="T32" fmla="*/ 326 w 544"/>
              <a:gd name="T33" fmla="*/ 1384 h 1597"/>
              <a:gd name="T34" fmla="*/ 348 w 544"/>
              <a:gd name="T35" fmla="*/ 1474 h 1597"/>
              <a:gd name="T36" fmla="*/ 381 w 544"/>
              <a:gd name="T37" fmla="*/ 1471 h 1597"/>
              <a:gd name="T38" fmla="*/ 390 w 544"/>
              <a:gd name="T39" fmla="*/ 1329 h 1597"/>
              <a:gd name="T40" fmla="*/ 409 w 544"/>
              <a:gd name="T41" fmla="*/ 1353 h 1597"/>
              <a:gd name="T42" fmla="*/ 430 w 544"/>
              <a:gd name="T43" fmla="*/ 1357 h 1597"/>
              <a:gd name="T44" fmla="*/ 459 w 544"/>
              <a:gd name="T45" fmla="*/ 1399 h 1597"/>
              <a:gd name="T46" fmla="*/ 523 w 544"/>
              <a:gd name="T47" fmla="*/ 1376 h 1597"/>
              <a:gd name="T48" fmla="*/ 514 w 544"/>
              <a:gd name="T49" fmla="*/ 1344 h 1597"/>
              <a:gd name="T50" fmla="*/ 504 w 544"/>
              <a:gd name="T51" fmla="*/ 1275 h 1597"/>
              <a:gd name="T52" fmla="*/ 494 w 544"/>
              <a:gd name="T53" fmla="*/ 1218 h 1597"/>
              <a:gd name="T54" fmla="*/ 482 w 544"/>
              <a:gd name="T55" fmla="*/ 976 h 1597"/>
              <a:gd name="T56" fmla="*/ 467 w 544"/>
              <a:gd name="T57" fmla="*/ 841 h 1597"/>
              <a:gd name="T58" fmla="*/ 469 w 544"/>
              <a:gd name="T59" fmla="*/ 695 h 1597"/>
              <a:gd name="T60" fmla="*/ 457 w 544"/>
              <a:gd name="T61" fmla="*/ 622 h 1597"/>
              <a:gd name="T62" fmla="*/ 504 w 544"/>
              <a:gd name="T63" fmla="*/ 601 h 1597"/>
              <a:gd name="T64" fmla="*/ 536 w 544"/>
              <a:gd name="T65" fmla="*/ 564 h 1597"/>
              <a:gd name="T66" fmla="*/ 509 w 544"/>
              <a:gd name="T67" fmla="*/ 432 h 1597"/>
              <a:gd name="T68" fmla="*/ 479 w 544"/>
              <a:gd name="T69" fmla="*/ 375 h 1597"/>
              <a:gd name="T70" fmla="*/ 445 w 544"/>
              <a:gd name="T71" fmla="*/ 328 h 1597"/>
              <a:gd name="T72" fmla="*/ 375 w 544"/>
              <a:gd name="T73" fmla="*/ 261 h 1597"/>
              <a:gd name="T74" fmla="*/ 291 w 544"/>
              <a:gd name="T75" fmla="*/ 234 h 1597"/>
              <a:gd name="T76" fmla="*/ 241 w 544"/>
              <a:gd name="T77" fmla="*/ 179 h 1597"/>
              <a:gd name="T78" fmla="*/ 246 w 544"/>
              <a:gd name="T79" fmla="*/ 109 h 1597"/>
              <a:gd name="T80" fmla="*/ 207 w 544"/>
              <a:gd name="T81" fmla="*/ 18 h 1597"/>
              <a:gd name="T82" fmla="*/ 147 w 544"/>
              <a:gd name="T83" fmla="*/ 1 h 1597"/>
              <a:gd name="T84" fmla="*/ 108 w 544"/>
              <a:gd name="T85" fmla="*/ 26 h 1597"/>
              <a:gd name="T86" fmla="*/ 57 w 544"/>
              <a:gd name="T87" fmla="*/ 54 h 1597"/>
              <a:gd name="T88" fmla="*/ 47 w 544"/>
              <a:gd name="T89" fmla="*/ 135 h 1597"/>
              <a:gd name="T90" fmla="*/ 68 w 544"/>
              <a:gd name="T91" fmla="*/ 164 h 1597"/>
              <a:gd name="T92" fmla="*/ 75 w 544"/>
              <a:gd name="T93" fmla="*/ 183 h 1597"/>
              <a:gd name="T94" fmla="*/ 88 w 544"/>
              <a:gd name="T95" fmla="*/ 214 h 1597"/>
              <a:gd name="T96" fmla="*/ 33 w 544"/>
              <a:gd name="T97" fmla="*/ 348 h 1597"/>
              <a:gd name="T98" fmla="*/ 1 w 544"/>
              <a:gd name="T99" fmla="*/ 466 h 1597"/>
              <a:gd name="T100" fmla="*/ 18 w 544"/>
              <a:gd name="T101" fmla="*/ 511 h 1597"/>
              <a:gd name="T102" fmla="*/ 415 w 544"/>
              <a:gd name="T103" fmla="*/ 1250 h 1597"/>
              <a:gd name="T104" fmla="*/ 222 w 544"/>
              <a:gd name="T105" fmla="*/ 1310 h 1597"/>
              <a:gd name="T106" fmla="*/ 253 w 544"/>
              <a:gd name="T107" fmla="*/ 1494 h 1597"/>
              <a:gd name="T108" fmla="*/ 238 w 544"/>
              <a:gd name="T109" fmla="*/ 1515 h 1597"/>
              <a:gd name="T110" fmla="*/ 222 w 544"/>
              <a:gd name="T111" fmla="*/ 1310 h 1597"/>
              <a:gd name="T112" fmla="*/ 251 w 544"/>
              <a:gd name="T113" fmla="*/ 1186 h 1597"/>
              <a:gd name="T114" fmla="*/ 241 w 544"/>
              <a:gd name="T115" fmla="*/ 1230 h 1597"/>
              <a:gd name="T116" fmla="*/ 226 w 544"/>
              <a:gd name="T117" fmla="*/ 1052 h 1597"/>
              <a:gd name="T118" fmla="*/ 127 w 544"/>
              <a:gd name="T119" fmla="*/ 566 h 1597"/>
              <a:gd name="T120" fmla="*/ 151 w 544"/>
              <a:gd name="T121" fmla="*/ 597 h 1597"/>
              <a:gd name="T122" fmla="*/ 103 w 544"/>
              <a:gd name="T123" fmla="*/ 591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4" h="1597">
                <a:moveTo>
                  <a:pt x="3" y="576"/>
                </a:moveTo>
                <a:lnTo>
                  <a:pt x="3" y="576"/>
                </a:lnTo>
                <a:lnTo>
                  <a:pt x="3" y="581"/>
                </a:lnTo>
                <a:lnTo>
                  <a:pt x="6" y="585"/>
                </a:lnTo>
                <a:lnTo>
                  <a:pt x="8" y="590"/>
                </a:lnTo>
                <a:lnTo>
                  <a:pt x="13" y="593"/>
                </a:lnTo>
                <a:lnTo>
                  <a:pt x="21" y="601"/>
                </a:lnTo>
                <a:lnTo>
                  <a:pt x="27" y="604"/>
                </a:lnTo>
                <a:lnTo>
                  <a:pt x="27" y="604"/>
                </a:lnTo>
                <a:lnTo>
                  <a:pt x="28" y="606"/>
                </a:lnTo>
                <a:lnTo>
                  <a:pt x="27" y="604"/>
                </a:lnTo>
                <a:lnTo>
                  <a:pt x="27" y="604"/>
                </a:lnTo>
                <a:lnTo>
                  <a:pt x="26" y="606"/>
                </a:lnTo>
                <a:lnTo>
                  <a:pt x="26" y="607"/>
                </a:lnTo>
                <a:lnTo>
                  <a:pt x="28" y="616"/>
                </a:lnTo>
                <a:lnTo>
                  <a:pt x="28" y="616"/>
                </a:lnTo>
                <a:lnTo>
                  <a:pt x="31" y="621"/>
                </a:lnTo>
                <a:lnTo>
                  <a:pt x="33" y="624"/>
                </a:lnTo>
                <a:lnTo>
                  <a:pt x="38" y="629"/>
                </a:lnTo>
                <a:lnTo>
                  <a:pt x="42" y="632"/>
                </a:lnTo>
                <a:lnTo>
                  <a:pt x="43" y="634"/>
                </a:lnTo>
                <a:lnTo>
                  <a:pt x="43" y="635"/>
                </a:lnTo>
                <a:lnTo>
                  <a:pt x="43" y="635"/>
                </a:lnTo>
                <a:lnTo>
                  <a:pt x="44" y="638"/>
                </a:lnTo>
                <a:lnTo>
                  <a:pt x="47" y="640"/>
                </a:lnTo>
                <a:lnTo>
                  <a:pt x="53" y="647"/>
                </a:lnTo>
                <a:lnTo>
                  <a:pt x="63" y="655"/>
                </a:lnTo>
                <a:lnTo>
                  <a:pt x="63" y="655"/>
                </a:lnTo>
                <a:lnTo>
                  <a:pt x="57" y="658"/>
                </a:lnTo>
                <a:lnTo>
                  <a:pt x="46" y="665"/>
                </a:lnTo>
                <a:lnTo>
                  <a:pt x="38" y="670"/>
                </a:lnTo>
                <a:lnTo>
                  <a:pt x="33" y="675"/>
                </a:lnTo>
                <a:lnTo>
                  <a:pt x="29" y="680"/>
                </a:lnTo>
                <a:lnTo>
                  <a:pt x="28" y="682"/>
                </a:lnTo>
                <a:lnTo>
                  <a:pt x="28" y="685"/>
                </a:lnTo>
                <a:lnTo>
                  <a:pt x="28" y="685"/>
                </a:lnTo>
                <a:lnTo>
                  <a:pt x="32" y="732"/>
                </a:lnTo>
                <a:lnTo>
                  <a:pt x="36" y="761"/>
                </a:lnTo>
                <a:lnTo>
                  <a:pt x="38" y="779"/>
                </a:lnTo>
                <a:lnTo>
                  <a:pt x="38" y="779"/>
                </a:lnTo>
                <a:lnTo>
                  <a:pt x="48" y="830"/>
                </a:lnTo>
                <a:lnTo>
                  <a:pt x="54" y="858"/>
                </a:lnTo>
                <a:lnTo>
                  <a:pt x="57" y="868"/>
                </a:lnTo>
                <a:lnTo>
                  <a:pt x="58" y="873"/>
                </a:lnTo>
                <a:lnTo>
                  <a:pt x="58" y="873"/>
                </a:lnTo>
                <a:lnTo>
                  <a:pt x="65" y="876"/>
                </a:lnTo>
                <a:lnTo>
                  <a:pt x="77" y="880"/>
                </a:lnTo>
                <a:lnTo>
                  <a:pt x="93" y="883"/>
                </a:lnTo>
                <a:lnTo>
                  <a:pt x="93" y="883"/>
                </a:lnTo>
                <a:lnTo>
                  <a:pt x="96" y="920"/>
                </a:lnTo>
                <a:lnTo>
                  <a:pt x="101" y="949"/>
                </a:lnTo>
                <a:lnTo>
                  <a:pt x="105" y="960"/>
                </a:lnTo>
                <a:lnTo>
                  <a:pt x="108" y="967"/>
                </a:lnTo>
                <a:lnTo>
                  <a:pt x="108" y="967"/>
                </a:lnTo>
                <a:lnTo>
                  <a:pt x="110" y="971"/>
                </a:lnTo>
                <a:lnTo>
                  <a:pt x="112" y="972"/>
                </a:lnTo>
                <a:lnTo>
                  <a:pt x="115" y="972"/>
                </a:lnTo>
                <a:lnTo>
                  <a:pt x="115" y="972"/>
                </a:lnTo>
                <a:lnTo>
                  <a:pt x="116" y="975"/>
                </a:lnTo>
                <a:lnTo>
                  <a:pt x="117" y="987"/>
                </a:lnTo>
                <a:lnTo>
                  <a:pt x="117" y="987"/>
                </a:lnTo>
                <a:lnTo>
                  <a:pt x="125" y="1051"/>
                </a:lnTo>
                <a:lnTo>
                  <a:pt x="127" y="1082"/>
                </a:lnTo>
                <a:lnTo>
                  <a:pt x="127" y="1096"/>
                </a:lnTo>
                <a:lnTo>
                  <a:pt x="127" y="1096"/>
                </a:lnTo>
                <a:lnTo>
                  <a:pt x="121" y="1110"/>
                </a:lnTo>
                <a:lnTo>
                  <a:pt x="115" y="1120"/>
                </a:lnTo>
                <a:lnTo>
                  <a:pt x="108" y="1131"/>
                </a:lnTo>
                <a:lnTo>
                  <a:pt x="108" y="1131"/>
                </a:lnTo>
                <a:lnTo>
                  <a:pt x="99" y="1141"/>
                </a:lnTo>
                <a:lnTo>
                  <a:pt x="91" y="1150"/>
                </a:lnTo>
                <a:lnTo>
                  <a:pt x="88" y="1155"/>
                </a:lnTo>
                <a:lnTo>
                  <a:pt x="86" y="1158"/>
                </a:lnTo>
                <a:lnTo>
                  <a:pt x="86" y="1162"/>
                </a:lnTo>
                <a:lnTo>
                  <a:pt x="88" y="1166"/>
                </a:lnTo>
                <a:lnTo>
                  <a:pt x="98" y="1181"/>
                </a:lnTo>
                <a:lnTo>
                  <a:pt x="98" y="1181"/>
                </a:lnTo>
                <a:lnTo>
                  <a:pt x="93" y="1189"/>
                </a:lnTo>
                <a:lnTo>
                  <a:pt x="89" y="1197"/>
                </a:lnTo>
                <a:lnTo>
                  <a:pt x="88" y="1200"/>
                </a:lnTo>
                <a:lnTo>
                  <a:pt x="88" y="1205"/>
                </a:lnTo>
                <a:lnTo>
                  <a:pt x="88" y="1205"/>
                </a:lnTo>
                <a:lnTo>
                  <a:pt x="88" y="1213"/>
                </a:lnTo>
                <a:lnTo>
                  <a:pt x="88" y="1220"/>
                </a:lnTo>
                <a:lnTo>
                  <a:pt x="88" y="1223"/>
                </a:lnTo>
                <a:lnTo>
                  <a:pt x="89" y="1225"/>
                </a:lnTo>
                <a:lnTo>
                  <a:pt x="93" y="1228"/>
                </a:lnTo>
                <a:lnTo>
                  <a:pt x="98" y="1230"/>
                </a:lnTo>
                <a:lnTo>
                  <a:pt x="98" y="1230"/>
                </a:lnTo>
                <a:lnTo>
                  <a:pt x="104" y="1231"/>
                </a:lnTo>
                <a:lnTo>
                  <a:pt x="110" y="1233"/>
                </a:lnTo>
                <a:lnTo>
                  <a:pt x="121" y="1231"/>
                </a:lnTo>
                <a:lnTo>
                  <a:pt x="132" y="1230"/>
                </a:lnTo>
                <a:lnTo>
                  <a:pt x="157" y="1230"/>
                </a:lnTo>
                <a:lnTo>
                  <a:pt x="182" y="1235"/>
                </a:lnTo>
                <a:lnTo>
                  <a:pt x="182" y="1255"/>
                </a:lnTo>
                <a:lnTo>
                  <a:pt x="182" y="1255"/>
                </a:lnTo>
                <a:lnTo>
                  <a:pt x="168" y="1257"/>
                </a:lnTo>
                <a:lnTo>
                  <a:pt x="158" y="1261"/>
                </a:lnTo>
                <a:lnTo>
                  <a:pt x="157" y="1264"/>
                </a:lnTo>
                <a:lnTo>
                  <a:pt x="157" y="1265"/>
                </a:lnTo>
                <a:lnTo>
                  <a:pt x="157" y="1265"/>
                </a:lnTo>
                <a:lnTo>
                  <a:pt x="163" y="1269"/>
                </a:lnTo>
                <a:lnTo>
                  <a:pt x="172" y="1271"/>
                </a:lnTo>
                <a:lnTo>
                  <a:pt x="182" y="1275"/>
                </a:lnTo>
                <a:lnTo>
                  <a:pt x="182" y="1275"/>
                </a:lnTo>
                <a:lnTo>
                  <a:pt x="182" y="1323"/>
                </a:lnTo>
                <a:lnTo>
                  <a:pt x="184" y="1374"/>
                </a:lnTo>
                <a:lnTo>
                  <a:pt x="187" y="1432"/>
                </a:lnTo>
                <a:lnTo>
                  <a:pt x="191" y="1462"/>
                </a:lnTo>
                <a:lnTo>
                  <a:pt x="194" y="1490"/>
                </a:lnTo>
                <a:lnTo>
                  <a:pt x="198" y="1518"/>
                </a:lnTo>
                <a:lnTo>
                  <a:pt x="203" y="1543"/>
                </a:lnTo>
                <a:lnTo>
                  <a:pt x="210" y="1564"/>
                </a:lnTo>
                <a:lnTo>
                  <a:pt x="214" y="1572"/>
                </a:lnTo>
                <a:lnTo>
                  <a:pt x="218" y="1581"/>
                </a:lnTo>
                <a:lnTo>
                  <a:pt x="222" y="1587"/>
                </a:lnTo>
                <a:lnTo>
                  <a:pt x="226" y="1592"/>
                </a:lnTo>
                <a:lnTo>
                  <a:pt x="231" y="1596"/>
                </a:lnTo>
                <a:lnTo>
                  <a:pt x="236" y="1597"/>
                </a:lnTo>
                <a:lnTo>
                  <a:pt x="236" y="1597"/>
                </a:lnTo>
                <a:lnTo>
                  <a:pt x="241" y="1597"/>
                </a:lnTo>
                <a:lnTo>
                  <a:pt x="246" y="1596"/>
                </a:lnTo>
                <a:lnTo>
                  <a:pt x="251" y="1593"/>
                </a:lnTo>
                <a:lnTo>
                  <a:pt x="255" y="1591"/>
                </a:lnTo>
                <a:lnTo>
                  <a:pt x="259" y="1586"/>
                </a:lnTo>
                <a:lnTo>
                  <a:pt x="262" y="1581"/>
                </a:lnTo>
                <a:lnTo>
                  <a:pt x="270" y="1567"/>
                </a:lnTo>
                <a:lnTo>
                  <a:pt x="275" y="1551"/>
                </a:lnTo>
                <a:lnTo>
                  <a:pt x="279" y="1533"/>
                </a:lnTo>
                <a:lnTo>
                  <a:pt x="282" y="1513"/>
                </a:lnTo>
                <a:lnTo>
                  <a:pt x="286" y="1492"/>
                </a:lnTo>
                <a:lnTo>
                  <a:pt x="288" y="1451"/>
                </a:lnTo>
                <a:lnTo>
                  <a:pt x="291" y="1415"/>
                </a:lnTo>
                <a:lnTo>
                  <a:pt x="291" y="1379"/>
                </a:lnTo>
                <a:lnTo>
                  <a:pt x="326" y="1384"/>
                </a:lnTo>
                <a:lnTo>
                  <a:pt x="326" y="1384"/>
                </a:lnTo>
                <a:lnTo>
                  <a:pt x="327" y="1400"/>
                </a:lnTo>
                <a:lnTo>
                  <a:pt x="328" y="1416"/>
                </a:lnTo>
                <a:lnTo>
                  <a:pt x="332" y="1433"/>
                </a:lnTo>
                <a:lnTo>
                  <a:pt x="337" y="1452"/>
                </a:lnTo>
                <a:lnTo>
                  <a:pt x="340" y="1461"/>
                </a:lnTo>
                <a:lnTo>
                  <a:pt x="344" y="1468"/>
                </a:lnTo>
                <a:lnTo>
                  <a:pt x="348" y="1474"/>
                </a:lnTo>
                <a:lnTo>
                  <a:pt x="353" y="1479"/>
                </a:lnTo>
                <a:lnTo>
                  <a:pt x="359" y="1482"/>
                </a:lnTo>
                <a:lnTo>
                  <a:pt x="365" y="1483"/>
                </a:lnTo>
                <a:lnTo>
                  <a:pt x="365" y="1483"/>
                </a:lnTo>
                <a:lnTo>
                  <a:pt x="369" y="1483"/>
                </a:lnTo>
                <a:lnTo>
                  <a:pt x="371" y="1482"/>
                </a:lnTo>
                <a:lnTo>
                  <a:pt x="376" y="1477"/>
                </a:lnTo>
                <a:lnTo>
                  <a:pt x="381" y="1471"/>
                </a:lnTo>
                <a:lnTo>
                  <a:pt x="384" y="1462"/>
                </a:lnTo>
                <a:lnTo>
                  <a:pt x="388" y="1452"/>
                </a:lnTo>
                <a:lnTo>
                  <a:pt x="389" y="1442"/>
                </a:lnTo>
                <a:lnTo>
                  <a:pt x="391" y="1419"/>
                </a:lnTo>
                <a:lnTo>
                  <a:pt x="391" y="1395"/>
                </a:lnTo>
                <a:lnTo>
                  <a:pt x="391" y="1374"/>
                </a:lnTo>
                <a:lnTo>
                  <a:pt x="390" y="1354"/>
                </a:lnTo>
                <a:lnTo>
                  <a:pt x="390" y="1329"/>
                </a:lnTo>
                <a:lnTo>
                  <a:pt x="385" y="1295"/>
                </a:lnTo>
                <a:lnTo>
                  <a:pt x="395" y="1295"/>
                </a:lnTo>
                <a:lnTo>
                  <a:pt x="395" y="1295"/>
                </a:lnTo>
                <a:lnTo>
                  <a:pt x="396" y="1303"/>
                </a:lnTo>
                <a:lnTo>
                  <a:pt x="399" y="1324"/>
                </a:lnTo>
                <a:lnTo>
                  <a:pt x="404" y="1344"/>
                </a:lnTo>
                <a:lnTo>
                  <a:pt x="407" y="1352"/>
                </a:lnTo>
                <a:lnTo>
                  <a:pt x="409" y="1353"/>
                </a:lnTo>
                <a:lnTo>
                  <a:pt x="410" y="1354"/>
                </a:lnTo>
                <a:lnTo>
                  <a:pt x="410" y="1354"/>
                </a:lnTo>
                <a:lnTo>
                  <a:pt x="425" y="1353"/>
                </a:lnTo>
                <a:lnTo>
                  <a:pt x="430" y="1353"/>
                </a:lnTo>
                <a:lnTo>
                  <a:pt x="430" y="1353"/>
                </a:lnTo>
                <a:lnTo>
                  <a:pt x="430" y="1354"/>
                </a:lnTo>
                <a:lnTo>
                  <a:pt x="430" y="1354"/>
                </a:lnTo>
                <a:lnTo>
                  <a:pt x="430" y="1357"/>
                </a:lnTo>
                <a:lnTo>
                  <a:pt x="430" y="1363"/>
                </a:lnTo>
                <a:lnTo>
                  <a:pt x="432" y="1370"/>
                </a:lnTo>
                <a:lnTo>
                  <a:pt x="436" y="1378"/>
                </a:lnTo>
                <a:lnTo>
                  <a:pt x="441" y="1386"/>
                </a:lnTo>
                <a:lnTo>
                  <a:pt x="446" y="1393"/>
                </a:lnTo>
                <a:lnTo>
                  <a:pt x="452" y="1398"/>
                </a:lnTo>
                <a:lnTo>
                  <a:pt x="456" y="1399"/>
                </a:lnTo>
                <a:lnTo>
                  <a:pt x="459" y="1399"/>
                </a:lnTo>
                <a:lnTo>
                  <a:pt x="459" y="1399"/>
                </a:lnTo>
                <a:lnTo>
                  <a:pt x="487" y="1398"/>
                </a:lnTo>
                <a:lnTo>
                  <a:pt x="498" y="1394"/>
                </a:lnTo>
                <a:lnTo>
                  <a:pt x="504" y="1393"/>
                </a:lnTo>
                <a:lnTo>
                  <a:pt x="509" y="1389"/>
                </a:lnTo>
                <a:lnTo>
                  <a:pt x="509" y="1389"/>
                </a:lnTo>
                <a:lnTo>
                  <a:pt x="518" y="1383"/>
                </a:lnTo>
                <a:lnTo>
                  <a:pt x="523" y="1376"/>
                </a:lnTo>
                <a:lnTo>
                  <a:pt x="524" y="1374"/>
                </a:lnTo>
                <a:lnTo>
                  <a:pt x="525" y="1370"/>
                </a:lnTo>
                <a:lnTo>
                  <a:pt x="524" y="1364"/>
                </a:lnTo>
                <a:lnTo>
                  <a:pt x="524" y="1364"/>
                </a:lnTo>
                <a:lnTo>
                  <a:pt x="520" y="1350"/>
                </a:lnTo>
                <a:lnTo>
                  <a:pt x="518" y="1345"/>
                </a:lnTo>
                <a:lnTo>
                  <a:pt x="516" y="1344"/>
                </a:lnTo>
                <a:lnTo>
                  <a:pt x="514" y="1344"/>
                </a:lnTo>
                <a:lnTo>
                  <a:pt x="514" y="1344"/>
                </a:lnTo>
                <a:lnTo>
                  <a:pt x="513" y="1344"/>
                </a:lnTo>
                <a:lnTo>
                  <a:pt x="511" y="1343"/>
                </a:lnTo>
                <a:lnTo>
                  <a:pt x="510" y="1337"/>
                </a:lnTo>
                <a:lnTo>
                  <a:pt x="509" y="1321"/>
                </a:lnTo>
                <a:lnTo>
                  <a:pt x="508" y="1297"/>
                </a:lnTo>
                <a:lnTo>
                  <a:pt x="507" y="1286"/>
                </a:lnTo>
                <a:lnTo>
                  <a:pt x="504" y="1275"/>
                </a:lnTo>
                <a:lnTo>
                  <a:pt x="504" y="1275"/>
                </a:lnTo>
                <a:lnTo>
                  <a:pt x="498" y="1255"/>
                </a:lnTo>
                <a:lnTo>
                  <a:pt x="492" y="1239"/>
                </a:lnTo>
                <a:lnTo>
                  <a:pt x="484" y="1225"/>
                </a:lnTo>
                <a:lnTo>
                  <a:pt x="484" y="1225"/>
                </a:lnTo>
                <a:lnTo>
                  <a:pt x="489" y="1223"/>
                </a:lnTo>
                <a:lnTo>
                  <a:pt x="493" y="1219"/>
                </a:lnTo>
                <a:lnTo>
                  <a:pt x="494" y="1218"/>
                </a:lnTo>
                <a:lnTo>
                  <a:pt x="494" y="1215"/>
                </a:lnTo>
                <a:lnTo>
                  <a:pt x="494" y="1215"/>
                </a:lnTo>
                <a:lnTo>
                  <a:pt x="494" y="1182"/>
                </a:lnTo>
                <a:lnTo>
                  <a:pt x="493" y="1110"/>
                </a:lnTo>
                <a:lnTo>
                  <a:pt x="492" y="1068"/>
                </a:lnTo>
                <a:lnTo>
                  <a:pt x="488" y="1028"/>
                </a:lnTo>
                <a:lnTo>
                  <a:pt x="484" y="991"/>
                </a:lnTo>
                <a:lnTo>
                  <a:pt x="482" y="976"/>
                </a:lnTo>
                <a:lnTo>
                  <a:pt x="479" y="963"/>
                </a:lnTo>
                <a:lnTo>
                  <a:pt x="479" y="963"/>
                </a:lnTo>
                <a:lnTo>
                  <a:pt x="469" y="925"/>
                </a:lnTo>
                <a:lnTo>
                  <a:pt x="463" y="907"/>
                </a:lnTo>
                <a:lnTo>
                  <a:pt x="461" y="899"/>
                </a:lnTo>
                <a:lnTo>
                  <a:pt x="459" y="898"/>
                </a:lnTo>
                <a:lnTo>
                  <a:pt x="459" y="898"/>
                </a:lnTo>
                <a:lnTo>
                  <a:pt x="467" y="841"/>
                </a:lnTo>
                <a:lnTo>
                  <a:pt x="473" y="796"/>
                </a:lnTo>
                <a:lnTo>
                  <a:pt x="474" y="780"/>
                </a:lnTo>
                <a:lnTo>
                  <a:pt x="474" y="769"/>
                </a:lnTo>
                <a:lnTo>
                  <a:pt x="474" y="769"/>
                </a:lnTo>
                <a:lnTo>
                  <a:pt x="472" y="728"/>
                </a:lnTo>
                <a:lnTo>
                  <a:pt x="471" y="707"/>
                </a:lnTo>
                <a:lnTo>
                  <a:pt x="469" y="695"/>
                </a:lnTo>
                <a:lnTo>
                  <a:pt x="469" y="695"/>
                </a:lnTo>
                <a:lnTo>
                  <a:pt x="467" y="680"/>
                </a:lnTo>
                <a:lnTo>
                  <a:pt x="464" y="670"/>
                </a:lnTo>
                <a:lnTo>
                  <a:pt x="464" y="670"/>
                </a:lnTo>
                <a:lnTo>
                  <a:pt x="459" y="659"/>
                </a:lnTo>
                <a:lnTo>
                  <a:pt x="456" y="653"/>
                </a:lnTo>
                <a:lnTo>
                  <a:pt x="454" y="645"/>
                </a:lnTo>
                <a:lnTo>
                  <a:pt x="454" y="645"/>
                </a:lnTo>
                <a:lnTo>
                  <a:pt x="457" y="622"/>
                </a:lnTo>
                <a:lnTo>
                  <a:pt x="459" y="606"/>
                </a:lnTo>
                <a:lnTo>
                  <a:pt x="479" y="591"/>
                </a:lnTo>
                <a:lnTo>
                  <a:pt x="479" y="591"/>
                </a:lnTo>
                <a:lnTo>
                  <a:pt x="482" y="592"/>
                </a:lnTo>
                <a:lnTo>
                  <a:pt x="487" y="596"/>
                </a:lnTo>
                <a:lnTo>
                  <a:pt x="494" y="599"/>
                </a:lnTo>
                <a:lnTo>
                  <a:pt x="499" y="601"/>
                </a:lnTo>
                <a:lnTo>
                  <a:pt x="504" y="601"/>
                </a:lnTo>
                <a:lnTo>
                  <a:pt x="504" y="601"/>
                </a:lnTo>
                <a:lnTo>
                  <a:pt x="509" y="599"/>
                </a:lnTo>
                <a:lnTo>
                  <a:pt x="515" y="596"/>
                </a:lnTo>
                <a:lnTo>
                  <a:pt x="520" y="591"/>
                </a:lnTo>
                <a:lnTo>
                  <a:pt x="525" y="585"/>
                </a:lnTo>
                <a:lnTo>
                  <a:pt x="530" y="577"/>
                </a:lnTo>
                <a:lnTo>
                  <a:pt x="534" y="571"/>
                </a:lnTo>
                <a:lnTo>
                  <a:pt x="536" y="564"/>
                </a:lnTo>
                <a:lnTo>
                  <a:pt x="539" y="556"/>
                </a:lnTo>
                <a:lnTo>
                  <a:pt x="539" y="556"/>
                </a:lnTo>
                <a:lnTo>
                  <a:pt x="542" y="526"/>
                </a:lnTo>
                <a:lnTo>
                  <a:pt x="544" y="511"/>
                </a:lnTo>
                <a:lnTo>
                  <a:pt x="544" y="511"/>
                </a:lnTo>
                <a:lnTo>
                  <a:pt x="531" y="480"/>
                </a:lnTo>
                <a:lnTo>
                  <a:pt x="520" y="454"/>
                </a:lnTo>
                <a:lnTo>
                  <a:pt x="509" y="432"/>
                </a:lnTo>
                <a:lnTo>
                  <a:pt x="509" y="432"/>
                </a:lnTo>
                <a:lnTo>
                  <a:pt x="498" y="415"/>
                </a:lnTo>
                <a:lnTo>
                  <a:pt x="487" y="400"/>
                </a:lnTo>
                <a:lnTo>
                  <a:pt x="477" y="389"/>
                </a:lnTo>
                <a:lnTo>
                  <a:pt x="474" y="385"/>
                </a:lnTo>
                <a:lnTo>
                  <a:pt x="474" y="383"/>
                </a:lnTo>
                <a:lnTo>
                  <a:pt x="474" y="383"/>
                </a:lnTo>
                <a:lnTo>
                  <a:pt x="479" y="375"/>
                </a:lnTo>
                <a:lnTo>
                  <a:pt x="480" y="371"/>
                </a:lnTo>
                <a:lnTo>
                  <a:pt x="480" y="369"/>
                </a:lnTo>
                <a:lnTo>
                  <a:pt x="479" y="368"/>
                </a:lnTo>
                <a:lnTo>
                  <a:pt x="479" y="368"/>
                </a:lnTo>
                <a:lnTo>
                  <a:pt x="464" y="353"/>
                </a:lnTo>
                <a:lnTo>
                  <a:pt x="454" y="342"/>
                </a:lnTo>
                <a:lnTo>
                  <a:pt x="445" y="328"/>
                </a:lnTo>
                <a:lnTo>
                  <a:pt x="445" y="328"/>
                </a:lnTo>
                <a:lnTo>
                  <a:pt x="438" y="321"/>
                </a:lnTo>
                <a:lnTo>
                  <a:pt x="431" y="311"/>
                </a:lnTo>
                <a:lnTo>
                  <a:pt x="411" y="291"/>
                </a:lnTo>
                <a:lnTo>
                  <a:pt x="385" y="269"/>
                </a:lnTo>
                <a:lnTo>
                  <a:pt x="385" y="269"/>
                </a:lnTo>
                <a:lnTo>
                  <a:pt x="384" y="267"/>
                </a:lnTo>
                <a:lnTo>
                  <a:pt x="381" y="264"/>
                </a:lnTo>
                <a:lnTo>
                  <a:pt x="375" y="261"/>
                </a:lnTo>
                <a:lnTo>
                  <a:pt x="371" y="260"/>
                </a:lnTo>
                <a:lnTo>
                  <a:pt x="365" y="259"/>
                </a:lnTo>
                <a:lnTo>
                  <a:pt x="365" y="259"/>
                </a:lnTo>
                <a:lnTo>
                  <a:pt x="306" y="254"/>
                </a:lnTo>
                <a:lnTo>
                  <a:pt x="306" y="254"/>
                </a:lnTo>
                <a:lnTo>
                  <a:pt x="300" y="245"/>
                </a:lnTo>
                <a:lnTo>
                  <a:pt x="291" y="234"/>
                </a:lnTo>
                <a:lnTo>
                  <a:pt x="291" y="234"/>
                </a:lnTo>
                <a:lnTo>
                  <a:pt x="286" y="228"/>
                </a:lnTo>
                <a:lnTo>
                  <a:pt x="281" y="225"/>
                </a:lnTo>
                <a:lnTo>
                  <a:pt x="276" y="224"/>
                </a:lnTo>
                <a:lnTo>
                  <a:pt x="276" y="224"/>
                </a:lnTo>
                <a:lnTo>
                  <a:pt x="236" y="214"/>
                </a:lnTo>
                <a:lnTo>
                  <a:pt x="236" y="214"/>
                </a:lnTo>
                <a:lnTo>
                  <a:pt x="238" y="202"/>
                </a:lnTo>
                <a:lnTo>
                  <a:pt x="241" y="179"/>
                </a:lnTo>
                <a:lnTo>
                  <a:pt x="241" y="179"/>
                </a:lnTo>
                <a:lnTo>
                  <a:pt x="246" y="164"/>
                </a:lnTo>
                <a:lnTo>
                  <a:pt x="246" y="158"/>
                </a:lnTo>
                <a:lnTo>
                  <a:pt x="246" y="150"/>
                </a:lnTo>
                <a:lnTo>
                  <a:pt x="246" y="150"/>
                </a:lnTo>
                <a:lnTo>
                  <a:pt x="246" y="137"/>
                </a:lnTo>
                <a:lnTo>
                  <a:pt x="246" y="122"/>
                </a:lnTo>
                <a:lnTo>
                  <a:pt x="246" y="109"/>
                </a:lnTo>
                <a:lnTo>
                  <a:pt x="246" y="100"/>
                </a:lnTo>
                <a:lnTo>
                  <a:pt x="246" y="100"/>
                </a:lnTo>
                <a:lnTo>
                  <a:pt x="241" y="85"/>
                </a:lnTo>
                <a:lnTo>
                  <a:pt x="236" y="72"/>
                </a:lnTo>
                <a:lnTo>
                  <a:pt x="231" y="57"/>
                </a:lnTo>
                <a:lnTo>
                  <a:pt x="224" y="42"/>
                </a:lnTo>
                <a:lnTo>
                  <a:pt x="215" y="28"/>
                </a:lnTo>
                <a:lnTo>
                  <a:pt x="207" y="18"/>
                </a:lnTo>
                <a:lnTo>
                  <a:pt x="202" y="13"/>
                </a:lnTo>
                <a:lnTo>
                  <a:pt x="197" y="11"/>
                </a:lnTo>
                <a:lnTo>
                  <a:pt x="197" y="11"/>
                </a:lnTo>
                <a:lnTo>
                  <a:pt x="179" y="3"/>
                </a:lnTo>
                <a:lnTo>
                  <a:pt x="167" y="0"/>
                </a:lnTo>
                <a:lnTo>
                  <a:pt x="156" y="0"/>
                </a:lnTo>
                <a:lnTo>
                  <a:pt x="147" y="1"/>
                </a:lnTo>
                <a:lnTo>
                  <a:pt x="147" y="1"/>
                </a:lnTo>
                <a:lnTo>
                  <a:pt x="140" y="5"/>
                </a:lnTo>
                <a:lnTo>
                  <a:pt x="134" y="8"/>
                </a:lnTo>
                <a:lnTo>
                  <a:pt x="127" y="12"/>
                </a:lnTo>
                <a:lnTo>
                  <a:pt x="122" y="16"/>
                </a:lnTo>
                <a:lnTo>
                  <a:pt x="122" y="16"/>
                </a:lnTo>
                <a:lnTo>
                  <a:pt x="112" y="22"/>
                </a:lnTo>
                <a:lnTo>
                  <a:pt x="108" y="26"/>
                </a:lnTo>
                <a:lnTo>
                  <a:pt x="108" y="26"/>
                </a:lnTo>
                <a:lnTo>
                  <a:pt x="103" y="26"/>
                </a:lnTo>
                <a:lnTo>
                  <a:pt x="91" y="27"/>
                </a:lnTo>
                <a:lnTo>
                  <a:pt x="84" y="29"/>
                </a:lnTo>
                <a:lnTo>
                  <a:pt x="77" y="33"/>
                </a:lnTo>
                <a:lnTo>
                  <a:pt x="69" y="38"/>
                </a:lnTo>
                <a:lnTo>
                  <a:pt x="63" y="46"/>
                </a:lnTo>
                <a:lnTo>
                  <a:pt x="63" y="46"/>
                </a:lnTo>
                <a:lnTo>
                  <a:pt x="57" y="54"/>
                </a:lnTo>
                <a:lnTo>
                  <a:pt x="53" y="64"/>
                </a:lnTo>
                <a:lnTo>
                  <a:pt x="49" y="74"/>
                </a:lnTo>
                <a:lnTo>
                  <a:pt x="47" y="84"/>
                </a:lnTo>
                <a:lnTo>
                  <a:pt x="44" y="101"/>
                </a:lnTo>
                <a:lnTo>
                  <a:pt x="43" y="115"/>
                </a:lnTo>
                <a:lnTo>
                  <a:pt x="43" y="115"/>
                </a:lnTo>
                <a:lnTo>
                  <a:pt x="44" y="125"/>
                </a:lnTo>
                <a:lnTo>
                  <a:pt x="47" y="135"/>
                </a:lnTo>
                <a:lnTo>
                  <a:pt x="51" y="142"/>
                </a:lnTo>
                <a:lnTo>
                  <a:pt x="52" y="143"/>
                </a:lnTo>
                <a:lnTo>
                  <a:pt x="53" y="145"/>
                </a:lnTo>
                <a:lnTo>
                  <a:pt x="53" y="145"/>
                </a:lnTo>
                <a:lnTo>
                  <a:pt x="54" y="146"/>
                </a:lnTo>
                <a:lnTo>
                  <a:pt x="57" y="147"/>
                </a:lnTo>
                <a:lnTo>
                  <a:pt x="62" y="155"/>
                </a:lnTo>
                <a:lnTo>
                  <a:pt x="68" y="164"/>
                </a:lnTo>
                <a:lnTo>
                  <a:pt x="68" y="164"/>
                </a:lnTo>
                <a:lnTo>
                  <a:pt x="67" y="164"/>
                </a:lnTo>
                <a:lnTo>
                  <a:pt x="64" y="163"/>
                </a:lnTo>
                <a:lnTo>
                  <a:pt x="63" y="164"/>
                </a:lnTo>
                <a:lnTo>
                  <a:pt x="63" y="167"/>
                </a:lnTo>
                <a:lnTo>
                  <a:pt x="68" y="174"/>
                </a:lnTo>
                <a:lnTo>
                  <a:pt x="68" y="174"/>
                </a:lnTo>
                <a:lnTo>
                  <a:pt x="75" y="183"/>
                </a:lnTo>
                <a:lnTo>
                  <a:pt x="79" y="186"/>
                </a:lnTo>
                <a:lnTo>
                  <a:pt x="82" y="188"/>
                </a:lnTo>
                <a:lnTo>
                  <a:pt x="83" y="189"/>
                </a:lnTo>
                <a:lnTo>
                  <a:pt x="83" y="189"/>
                </a:lnTo>
                <a:lnTo>
                  <a:pt x="84" y="194"/>
                </a:lnTo>
                <a:lnTo>
                  <a:pt x="84" y="202"/>
                </a:lnTo>
                <a:lnTo>
                  <a:pt x="85" y="209"/>
                </a:lnTo>
                <a:lnTo>
                  <a:pt x="88" y="214"/>
                </a:lnTo>
                <a:lnTo>
                  <a:pt x="88" y="214"/>
                </a:lnTo>
                <a:lnTo>
                  <a:pt x="103" y="234"/>
                </a:lnTo>
                <a:lnTo>
                  <a:pt x="122" y="269"/>
                </a:lnTo>
                <a:lnTo>
                  <a:pt x="122" y="269"/>
                </a:lnTo>
                <a:lnTo>
                  <a:pt x="82" y="302"/>
                </a:lnTo>
                <a:lnTo>
                  <a:pt x="51" y="328"/>
                </a:lnTo>
                <a:lnTo>
                  <a:pt x="39" y="339"/>
                </a:lnTo>
                <a:lnTo>
                  <a:pt x="33" y="348"/>
                </a:lnTo>
                <a:lnTo>
                  <a:pt x="33" y="348"/>
                </a:lnTo>
                <a:lnTo>
                  <a:pt x="22" y="370"/>
                </a:lnTo>
                <a:lnTo>
                  <a:pt x="17" y="379"/>
                </a:lnTo>
                <a:lnTo>
                  <a:pt x="13" y="388"/>
                </a:lnTo>
                <a:lnTo>
                  <a:pt x="13" y="388"/>
                </a:lnTo>
                <a:lnTo>
                  <a:pt x="8" y="409"/>
                </a:lnTo>
                <a:lnTo>
                  <a:pt x="3" y="446"/>
                </a:lnTo>
                <a:lnTo>
                  <a:pt x="1" y="466"/>
                </a:lnTo>
                <a:lnTo>
                  <a:pt x="0" y="483"/>
                </a:lnTo>
                <a:lnTo>
                  <a:pt x="1" y="495"/>
                </a:lnTo>
                <a:lnTo>
                  <a:pt x="2" y="499"/>
                </a:lnTo>
                <a:lnTo>
                  <a:pt x="3" y="502"/>
                </a:lnTo>
                <a:lnTo>
                  <a:pt x="3" y="502"/>
                </a:lnTo>
                <a:lnTo>
                  <a:pt x="15" y="506"/>
                </a:lnTo>
                <a:lnTo>
                  <a:pt x="17" y="509"/>
                </a:lnTo>
                <a:lnTo>
                  <a:pt x="18" y="511"/>
                </a:lnTo>
                <a:lnTo>
                  <a:pt x="18" y="541"/>
                </a:lnTo>
                <a:lnTo>
                  <a:pt x="18" y="541"/>
                </a:lnTo>
                <a:lnTo>
                  <a:pt x="11" y="554"/>
                </a:lnTo>
                <a:lnTo>
                  <a:pt x="6" y="565"/>
                </a:lnTo>
                <a:lnTo>
                  <a:pt x="3" y="576"/>
                </a:lnTo>
                <a:lnTo>
                  <a:pt x="3" y="576"/>
                </a:lnTo>
                <a:close/>
                <a:moveTo>
                  <a:pt x="410" y="1220"/>
                </a:moveTo>
                <a:lnTo>
                  <a:pt x="415" y="1250"/>
                </a:lnTo>
                <a:lnTo>
                  <a:pt x="430" y="1250"/>
                </a:lnTo>
                <a:lnTo>
                  <a:pt x="430" y="1305"/>
                </a:lnTo>
                <a:lnTo>
                  <a:pt x="410" y="1305"/>
                </a:lnTo>
                <a:lnTo>
                  <a:pt x="410" y="1290"/>
                </a:lnTo>
                <a:lnTo>
                  <a:pt x="410" y="1275"/>
                </a:lnTo>
                <a:lnTo>
                  <a:pt x="405" y="1260"/>
                </a:lnTo>
                <a:lnTo>
                  <a:pt x="410" y="1220"/>
                </a:lnTo>
                <a:close/>
                <a:moveTo>
                  <a:pt x="222" y="1310"/>
                </a:moveTo>
                <a:lnTo>
                  <a:pt x="241" y="1319"/>
                </a:lnTo>
                <a:lnTo>
                  <a:pt x="246" y="1339"/>
                </a:lnTo>
                <a:lnTo>
                  <a:pt x="261" y="1359"/>
                </a:lnTo>
                <a:lnTo>
                  <a:pt x="261" y="1359"/>
                </a:lnTo>
                <a:lnTo>
                  <a:pt x="261" y="1384"/>
                </a:lnTo>
                <a:lnTo>
                  <a:pt x="259" y="1440"/>
                </a:lnTo>
                <a:lnTo>
                  <a:pt x="256" y="1469"/>
                </a:lnTo>
                <a:lnTo>
                  <a:pt x="253" y="1494"/>
                </a:lnTo>
                <a:lnTo>
                  <a:pt x="250" y="1504"/>
                </a:lnTo>
                <a:lnTo>
                  <a:pt x="248" y="1512"/>
                </a:lnTo>
                <a:lnTo>
                  <a:pt x="245" y="1516"/>
                </a:lnTo>
                <a:lnTo>
                  <a:pt x="243" y="1518"/>
                </a:lnTo>
                <a:lnTo>
                  <a:pt x="241" y="1518"/>
                </a:lnTo>
                <a:lnTo>
                  <a:pt x="241" y="1518"/>
                </a:lnTo>
                <a:lnTo>
                  <a:pt x="240" y="1516"/>
                </a:lnTo>
                <a:lnTo>
                  <a:pt x="238" y="1515"/>
                </a:lnTo>
                <a:lnTo>
                  <a:pt x="235" y="1508"/>
                </a:lnTo>
                <a:lnTo>
                  <a:pt x="233" y="1498"/>
                </a:lnTo>
                <a:lnTo>
                  <a:pt x="230" y="1484"/>
                </a:lnTo>
                <a:lnTo>
                  <a:pt x="226" y="1451"/>
                </a:lnTo>
                <a:lnTo>
                  <a:pt x="224" y="1412"/>
                </a:lnTo>
                <a:lnTo>
                  <a:pt x="222" y="1342"/>
                </a:lnTo>
                <a:lnTo>
                  <a:pt x="222" y="1310"/>
                </a:lnTo>
                <a:lnTo>
                  <a:pt x="222" y="1310"/>
                </a:lnTo>
                <a:close/>
                <a:moveTo>
                  <a:pt x="226" y="1052"/>
                </a:moveTo>
                <a:lnTo>
                  <a:pt x="241" y="1086"/>
                </a:lnTo>
                <a:lnTo>
                  <a:pt x="246" y="1101"/>
                </a:lnTo>
                <a:lnTo>
                  <a:pt x="246" y="1101"/>
                </a:lnTo>
                <a:lnTo>
                  <a:pt x="249" y="1141"/>
                </a:lnTo>
                <a:lnTo>
                  <a:pt x="250" y="1171"/>
                </a:lnTo>
                <a:lnTo>
                  <a:pt x="251" y="1186"/>
                </a:lnTo>
                <a:lnTo>
                  <a:pt x="251" y="1186"/>
                </a:lnTo>
                <a:lnTo>
                  <a:pt x="251" y="1192"/>
                </a:lnTo>
                <a:lnTo>
                  <a:pt x="249" y="1200"/>
                </a:lnTo>
                <a:lnTo>
                  <a:pt x="241" y="1215"/>
                </a:lnTo>
                <a:lnTo>
                  <a:pt x="241" y="1215"/>
                </a:lnTo>
                <a:lnTo>
                  <a:pt x="240" y="1220"/>
                </a:lnTo>
                <a:lnTo>
                  <a:pt x="240" y="1225"/>
                </a:lnTo>
                <a:lnTo>
                  <a:pt x="241" y="1230"/>
                </a:lnTo>
                <a:lnTo>
                  <a:pt x="241" y="1230"/>
                </a:lnTo>
                <a:lnTo>
                  <a:pt x="233" y="1230"/>
                </a:lnTo>
                <a:lnTo>
                  <a:pt x="226" y="1231"/>
                </a:lnTo>
                <a:lnTo>
                  <a:pt x="222" y="1230"/>
                </a:lnTo>
                <a:lnTo>
                  <a:pt x="222" y="1230"/>
                </a:lnTo>
                <a:lnTo>
                  <a:pt x="220" y="1222"/>
                </a:lnTo>
                <a:lnTo>
                  <a:pt x="220" y="1202"/>
                </a:lnTo>
                <a:lnTo>
                  <a:pt x="223" y="1141"/>
                </a:lnTo>
                <a:lnTo>
                  <a:pt x="226" y="1052"/>
                </a:lnTo>
                <a:lnTo>
                  <a:pt x="226" y="1052"/>
                </a:lnTo>
                <a:close/>
                <a:moveTo>
                  <a:pt x="103" y="556"/>
                </a:moveTo>
                <a:lnTo>
                  <a:pt x="103" y="556"/>
                </a:lnTo>
                <a:lnTo>
                  <a:pt x="114" y="561"/>
                </a:lnTo>
                <a:lnTo>
                  <a:pt x="121" y="565"/>
                </a:lnTo>
                <a:lnTo>
                  <a:pt x="125" y="566"/>
                </a:lnTo>
                <a:lnTo>
                  <a:pt x="127" y="566"/>
                </a:lnTo>
                <a:lnTo>
                  <a:pt x="127" y="566"/>
                </a:lnTo>
                <a:lnTo>
                  <a:pt x="129" y="566"/>
                </a:lnTo>
                <a:lnTo>
                  <a:pt x="130" y="566"/>
                </a:lnTo>
                <a:lnTo>
                  <a:pt x="132" y="570"/>
                </a:lnTo>
                <a:lnTo>
                  <a:pt x="135" y="575"/>
                </a:lnTo>
                <a:lnTo>
                  <a:pt x="137" y="581"/>
                </a:lnTo>
                <a:lnTo>
                  <a:pt x="137" y="581"/>
                </a:lnTo>
                <a:lnTo>
                  <a:pt x="143" y="588"/>
                </a:lnTo>
                <a:lnTo>
                  <a:pt x="151" y="597"/>
                </a:lnTo>
                <a:lnTo>
                  <a:pt x="162" y="611"/>
                </a:lnTo>
                <a:lnTo>
                  <a:pt x="162" y="611"/>
                </a:lnTo>
                <a:lnTo>
                  <a:pt x="161" y="612"/>
                </a:lnTo>
                <a:lnTo>
                  <a:pt x="157" y="612"/>
                </a:lnTo>
                <a:lnTo>
                  <a:pt x="145" y="612"/>
                </a:lnTo>
                <a:lnTo>
                  <a:pt x="127" y="611"/>
                </a:lnTo>
                <a:lnTo>
                  <a:pt x="103" y="611"/>
                </a:lnTo>
                <a:lnTo>
                  <a:pt x="103" y="591"/>
                </a:lnTo>
                <a:lnTo>
                  <a:pt x="103" y="5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8">
            <a:extLst>
              <a:ext uri="{FF2B5EF4-FFF2-40B4-BE49-F238E27FC236}">
                <a16:creationId xmlns:a16="http://schemas.microsoft.com/office/drawing/2014/main" id="{A4E9A207-1DBD-4859-A8B3-DA4EAB6DE873}"/>
              </a:ext>
            </a:extLst>
          </p:cNvPr>
          <p:cNvSpPr>
            <a:spLocks noEditPoints="1"/>
          </p:cNvSpPr>
          <p:nvPr/>
        </p:nvSpPr>
        <p:spPr bwMode="auto">
          <a:xfrm>
            <a:off x="8226914" y="773705"/>
            <a:ext cx="870481" cy="1718785"/>
          </a:xfrm>
          <a:custGeom>
            <a:avLst/>
            <a:gdLst>
              <a:gd name="T0" fmla="*/ 207 w 942"/>
              <a:gd name="T1" fmla="*/ 277 h 1860"/>
              <a:gd name="T2" fmla="*/ 154 w 942"/>
              <a:gd name="T3" fmla="*/ 354 h 1860"/>
              <a:gd name="T4" fmla="*/ 97 w 942"/>
              <a:gd name="T5" fmla="*/ 706 h 1860"/>
              <a:gd name="T6" fmla="*/ 44 w 942"/>
              <a:gd name="T7" fmla="*/ 792 h 1860"/>
              <a:gd name="T8" fmla="*/ 20 w 942"/>
              <a:gd name="T9" fmla="*/ 778 h 1860"/>
              <a:gd name="T10" fmla="*/ 6 w 942"/>
              <a:gd name="T11" fmla="*/ 918 h 1860"/>
              <a:gd name="T12" fmla="*/ 40 w 942"/>
              <a:gd name="T13" fmla="*/ 912 h 1860"/>
              <a:gd name="T14" fmla="*/ 92 w 942"/>
              <a:gd name="T15" fmla="*/ 946 h 1860"/>
              <a:gd name="T16" fmla="*/ 58 w 942"/>
              <a:gd name="T17" fmla="*/ 879 h 1860"/>
              <a:gd name="T18" fmla="*/ 80 w 942"/>
              <a:gd name="T19" fmla="*/ 833 h 1860"/>
              <a:gd name="T20" fmla="*/ 159 w 942"/>
              <a:gd name="T21" fmla="*/ 840 h 1860"/>
              <a:gd name="T22" fmla="*/ 195 w 942"/>
              <a:gd name="T23" fmla="*/ 822 h 1860"/>
              <a:gd name="T24" fmla="*/ 275 w 942"/>
              <a:gd name="T25" fmla="*/ 937 h 1860"/>
              <a:gd name="T26" fmla="*/ 198 w 942"/>
              <a:gd name="T27" fmla="*/ 991 h 1860"/>
              <a:gd name="T28" fmla="*/ 97 w 942"/>
              <a:gd name="T29" fmla="*/ 1183 h 1860"/>
              <a:gd name="T30" fmla="*/ 151 w 942"/>
              <a:gd name="T31" fmla="*/ 1572 h 1860"/>
              <a:gd name="T32" fmla="*/ 299 w 942"/>
              <a:gd name="T33" fmla="*/ 1713 h 1860"/>
              <a:gd name="T34" fmla="*/ 450 w 942"/>
              <a:gd name="T35" fmla="*/ 1714 h 1860"/>
              <a:gd name="T36" fmla="*/ 458 w 942"/>
              <a:gd name="T37" fmla="*/ 1592 h 1860"/>
              <a:gd name="T38" fmla="*/ 530 w 942"/>
              <a:gd name="T39" fmla="*/ 1530 h 1860"/>
              <a:gd name="T40" fmla="*/ 628 w 942"/>
              <a:gd name="T41" fmla="*/ 1708 h 1860"/>
              <a:gd name="T42" fmla="*/ 830 w 942"/>
              <a:gd name="T43" fmla="*/ 1850 h 1860"/>
              <a:gd name="T44" fmla="*/ 941 w 942"/>
              <a:gd name="T45" fmla="*/ 1602 h 1860"/>
              <a:gd name="T46" fmla="*/ 822 w 942"/>
              <a:gd name="T47" fmla="*/ 1104 h 1860"/>
              <a:gd name="T48" fmla="*/ 887 w 942"/>
              <a:gd name="T49" fmla="*/ 1038 h 1860"/>
              <a:gd name="T50" fmla="*/ 694 w 942"/>
              <a:gd name="T51" fmla="*/ 1043 h 1860"/>
              <a:gd name="T52" fmla="*/ 657 w 942"/>
              <a:gd name="T53" fmla="*/ 945 h 1860"/>
              <a:gd name="T54" fmla="*/ 753 w 942"/>
              <a:gd name="T55" fmla="*/ 714 h 1860"/>
              <a:gd name="T56" fmla="*/ 712 w 942"/>
              <a:gd name="T57" fmla="*/ 599 h 1860"/>
              <a:gd name="T58" fmla="*/ 550 w 942"/>
              <a:gd name="T59" fmla="*/ 257 h 1860"/>
              <a:gd name="T60" fmla="*/ 453 w 942"/>
              <a:gd name="T61" fmla="*/ 108 h 1860"/>
              <a:gd name="T62" fmla="*/ 395 w 942"/>
              <a:gd name="T63" fmla="*/ 26 h 1860"/>
              <a:gd name="T64" fmla="*/ 188 w 942"/>
              <a:gd name="T65" fmla="*/ 49 h 1860"/>
              <a:gd name="T66" fmla="*/ 281 w 942"/>
              <a:gd name="T67" fmla="*/ 583 h 1860"/>
              <a:gd name="T68" fmla="*/ 304 w 942"/>
              <a:gd name="T69" fmla="*/ 714 h 1860"/>
              <a:gd name="T70" fmla="*/ 191 w 942"/>
              <a:gd name="T71" fmla="*/ 766 h 1860"/>
              <a:gd name="T72" fmla="*/ 227 w 942"/>
              <a:gd name="T73" fmla="*/ 614 h 1860"/>
              <a:gd name="T74" fmla="*/ 244 w 942"/>
              <a:gd name="T75" fmla="*/ 846 h 1860"/>
              <a:gd name="T76" fmla="*/ 313 w 942"/>
              <a:gd name="T77" fmla="*/ 1207 h 1860"/>
              <a:gd name="T78" fmla="*/ 289 w 942"/>
              <a:gd name="T79" fmla="*/ 1342 h 1860"/>
              <a:gd name="T80" fmla="*/ 246 w 942"/>
              <a:gd name="T81" fmla="*/ 1105 h 1860"/>
              <a:gd name="T82" fmla="*/ 246 w 942"/>
              <a:gd name="T83" fmla="*/ 1067 h 1860"/>
              <a:gd name="T84" fmla="*/ 351 w 942"/>
              <a:gd name="T85" fmla="*/ 1456 h 1860"/>
              <a:gd name="T86" fmla="*/ 297 w 942"/>
              <a:gd name="T87" fmla="*/ 1554 h 1860"/>
              <a:gd name="T88" fmla="*/ 289 w 942"/>
              <a:gd name="T89" fmla="*/ 1660 h 1860"/>
              <a:gd name="T90" fmla="*/ 147 w 942"/>
              <a:gd name="T91" fmla="*/ 1430 h 1860"/>
              <a:gd name="T92" fmla="*/ 246 w 942"/>
              <a:gd name="T93" fmla="*/ 1130 h 1860"/>
              <a:gd name="T94" fmla="*/ 185 w 942"/>
              <a:gd name="T95" fmla="*/ 1381 h 1860"/>
              <a:gd name="T96" fmla="*/ 333 w 942"/>
              <a:gd name="T97" fmla="*/ 1352 h 1860"/>
              <a:gd name="T98" fmla="*/ 809 w 942"/>
              <a:gd name="T99" fmla="*/ 1162 h 1860"/>
              <a:gd name="T100" fmla="*/ 771 w 942"/>
              <a:gd name="T101" fmla="*/ 1293 h 1860"/>
              <a:gd name="T102" fmla="*/ 737 w 942"/>
              <a:gd name="T103" fmla="*/ 1137 h 1860"/>
              <a:gd name="T104" fmla="*/ 874 w 942"/>
              <a:gd name="T105" fmla="*/ 1543 h 1860"/>
              <a:gd name="T106" fmla="*/ 904 w 942"/>
              <a:gd name="T107" fmla="*/ 1592 h 1860"/>
              <a:gd name="T108" fmla="*/ 782 w 942"/>
              <a:gd name="T109" fmla="*/ 1793 h 1860"/>
              <a:gd name="T110" fmla="*/ 658 w 942"/>
              <a:gd name="T111" fmla="*/ 1675 h 1860"/>
              <a:gd name="T112" fmla="*/ 747 w 942"/>
              <a:gd name="T113" fmla="*/ 1351 h 1860"/>
              <a:gd name="T114" fmla="*/ 656 w 942"/>
              <a:gd name="T115" fmla="*/ 1351 h 1860"/>
              <a:gd name="T116" fmla="*/ 641 w 942"/>
              <a:gd name="T117" fmla="*/ 1264 h 1860"/>
              <a:gd name="T118" fmla="*/ 604 w 942"/>
              <a:gd name="T119" fmla="*/ 1217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2" h="1860">
                <a:moveTo>
                  <a:pt x="174" y="156"/>
                </a:moveTo>
                <a:lnTo>
                  <a:pt x="174" y="156"/>
                </a:lnTo>
                <a:lnTo>
                  <a:pt x="174" y="163"/>
                </a:lnTo>
                <a:lnTo>
                  <a:pt x="173" y="171"/>
                </a:lnTo>
                <a:lnTo>
                  <a:pt x="174" y="180"/>
                </a:lnTo>
                <a:lnTo>
                  <a:pt x="174" y="180"/>
                </a:lnTo>
                <a:lnTo>
                  <a:pt x="177" y="216"/>
                </a:lnTo>
                <a:lnTo>
                  <a:pt x="180" y="238"/>
                </a:lnTo>
                <a:lnTo>
                  <a:pt x="181" y="247"/>
                </a:lnTo>
                <a:lnTo>
                  <a:pt x="183" y="253"/>
                </a:lnTo>
                <a:lnTo>
                  <a:pt x="183" y="253"/>
                </a:lnTo>
                <a:lnTo>
                  <a:pt x="186" y="257"/>
                </a:lnTo>
                <a:lnTo>
                  <a:pt x="189" y="262"/>
                </a:lnTo>
                <a:lnTo>
                  <a:pt x="198" y="269"/>
                </a:lnTo>
                <a:lnTo>
                  <a:pt x="207" y="277"/>
                </a:lnTo>
                <a:lnTo>
                  <a:pt x="207" y="277"/>
                </a:lnTo>
                <a:lnTo>
                  <a:pt x="186" y="294"/>
                </a:lnTo>
                <a:lnTo>
                  <a:pt x="171" y="307"/>
                </a:lnTo>
                <a:lnTo>
                  <a:pt x="166" y="312"/>
                </a:lnTo>
                <a:lnTo>
                  <a:pt x="164" y="315"/>
                </a:lnTo>
                <a:lnTo>
                  <a:pt x="164" y="315"/>
                </a:lnTo>
                <a:lnTo>
                  <a:pt x="163" y="316"/>
                </a:lnTo>
                <a:lnTo>
                  <a:pt x="162" y="316"/>
                </a:lnTo>
                <a:lnTo>
                  <a:pt x="160" y="316"/>
                </a:lnTo>
                <a:lnTo>
                  <a:pt x="159" y="318"/>
                </a:lnTo>
                <a:lnTo>
                  <a:pt x="157" y="321"/>
                </a:lnTo>
                <a:lnTo>
                  <a:pt x="156" y="327"/>
                </a:lnTo>
                <a:lnTo>
                  <a:pt x="154" y="338"/>
                </a:lnTo>
                <a:lnTo>
                  <a:pt x="154" y="354"/>
                </a:lnTo>
                <a:lnTo>
                  <a:pt x="154" y="354"/>
                </a:lnTo>
                <a:lnTo>
                  <a:pt x="153" y="374"/>
                </a:lnTo>
                <a:lnTo>
                  <a:pt x="152" y="396"/>
                </a:lnTo>
                <a:lnTo>
                  <a:pt x="145" y="443"/>
                </a:lnTo>
                <a:lnTo>
                  <a:pt x="139" y="485"/>
                </a:lnTo>
                <a:lnTo>
                  <a:pt x="136" y="502"/>
                </a:lnTo>
                <a:lnTo>
                  <a:pt x="135" y="513"/>
                </a:lnTo>
                <a:lnTo>
                  <a:pt x="135" y="513"/>
                </a:lnTo>
                <a:lnTo>
                  <a:pt x="133" y="540"/>
                </a:lnTo>
                <a:lnTo>
                  <a:pt x="128" y="583"/>
                </a:lnTo>
                <a:lnTo>
                  <a:pt x="121" y="621"/>
                </a:lnTo>
                <a:lnTo>
                  <a:pt x="118" y="634"/>
                </a:lnTo>
                <a:lnTo>
                  <a:pt x="116" y="643"/>
                </a:lnTo>
                <a:lnTo>
                  <a:pt x="116" y="643"/>
                </a:lnTo>
                <a:lnTo>
                  <a:pt x="106" y="673"/>
                </a:lnTo>
                <a:lnTo>
                  <a:pt x="97" y="706"/>
                </a:lnTo>
                <a:lnTo>
                  <a:pt x="97" y="706"/>
                </a:lnTo>
                <a:lnTo>
                  <a:pt x="89" y="740"/>
                </a:lnTo>
                <a:lnTo>
                  <a:pt x="86" y="759"/>
                </a:lnTo>
                <a:lnTo>
                  <a:pt x="83" y="765"/>
                </a:lnTo>
                <a:lnTo>
                  <a:pt x="82" y="768"/>
                </a:lnTo>
                <a:lnTo>
                  <a:pt x="82" y="768"/>
                </a:lnTo>
                <a:lnTo>
                  <a:pt x="80" y="772"/>
                </a:lnTo>
                <a:lnTo>
                  <a:pt x="79" y="777"/>
                </a:lnTo>
                <a:lnTo>
                  <a:pt x="77" y="783"/>
                </a:lnTo>
                <a:lnTo>
                  <a:pt x="77" y="783"/>
                </a:lnTo>
                <a:lnTo>
                  <a:pt x="71" y="784"/>
                </a:lnTo>
                <a:lnTo>
                  <a:pt x="58" y="787"/>
                </a:lnTo>
                <a:lnTo>
                  <a:pt x="58" y="787"/>
                </a:lnTo>
                <a:lnTo>
                  <a:pt x="47" y="791"/>
                </a:lnTo>
                <a:lnTo>
                  <a:pt x="44" y="792"/>
                </a:lnTo>
                <a:lnTo>
                  <a:pt x="44" y="792"/>
                </a:lnTo>
                <a:lnTo>
                  <a:pt x="44" y="787"/>
                </a:lnTo>
                <a:lnTo>
                  <a:pt x="42" y="778"/>
                </a:lnTo>
                <a:lnTo>
                  <a:pt x="42" y="774"/>
                </a:lnTo>
                <a:lnTo>
                  <a:pt x="40" y="769"/>
                </a:lnTo>
                <a:lnTo>
                  <a:pt x="38" y="768"/>
                </a:lnTo>
                <a:lnTo>
                  <a:pt x="34" y="768"/>
                </a:lnTo>
                <a:lnTo>
                  <a:pt x="34" y="768"/>
                </a:lnTo>
                <a:lnTo>
                  <a:pt x="30" y="769"/>
                </a:lnTo>
                <a:lnTo>
                  <a:pt x="27" y="768"/>
                </a:lnTo>
                <a:lnTo>
                  <a:pt x="23" y="766"/>
                </a:lnTo>
                <a:lnTo>
                  <a:pt x="22" y="766"/>
                </a:lnTo>
                <a:lnTo>
                  <a:pt x="21" y="767"/>
                </a:lnTo>
                <a:lnTo>
                  <a:pt x="20" y="778"/>
                </a:lnTo>
                <a:lnTo>
                  <a:pt x="20" y="778"/>
                </a:lnTo>
                <a:lnTo>
                  <a:pt x="17" y="796"/>
                </a:lnTo>
                <a:lnTo>
                  <a:pt x="14" y="815"/>
                </a:lnTo>
                <a:lnTo>
                  <a:pt x="9" y="836"/>
                </a:lnTo>
                <a:lnTo>
                  <a:pt x="5" y="855"/>
                </a:lnTo>
                <a:lnTo>
                  <a:pt x="5" y="855"/>
                </a:lnTo>
                <a:lnTo>
                  <a:pt x="1" y="881"/>
                </a:lnTo>
                <a:lnTo>
                  <a:pt x="0" y="891"/>
                </a:lnTo>
                <a:lnTo>
                  <a:pt x="0" y="903"/>
                </a:lnTo>
                <a:lnTo>
                  <a:pt x="0" y="903"/>
                </a:lnTo>
                <a:lnTo>
                  <a:pt x="1" y="924"/>
                </a:lnTo>
                <a:lnTo>
                  <a:pt x="1" y="925"/>
                </a:lnTo>
                <a:lnTo>
                  <a:pt x="3" y="926"/>
                </a:lnTo>
                <a:lnTo>
                  <a:pt x="5" y="922"/>
                </a:lnTo>
                <a:lnTo>
                  <a:pt x="5" y="922"/>
                </a:lnTo>
                <a:lnTo>
                  <a:pt x="6" y="918"/>
                </a:lnTo>
                <a:lnTo>
                  <a:pt x="9" y="912"/>
                </a:lnTo>
                <a:lnTo>
                  <a:pt x="10" y="893"/>
                </a:lnTo>
                <a:lnTo>
                  <a:pt x="12" y="878"/>
                </a:lnTo>
                <a:lnTo>
                  <a:pt x="14" y="872"/>
                </a:lnTo>
                <a:lnTo>
                  <a:pt x="15" y="869"/>
                </a:lnTo>
                <a:lnTo>
                  <a:pt x="15" y="869"/>
                </a:lnTo>
                <a:lnTo>
                  <a:pt x="24" y="856"/>
                </a:lnTo>
                <a:lnTo>
                  <a:pt x="28" y="850"/>
                </a:lnTo>
                <a:lnTo>
                  <a:pt x="29" y="849"/>
                </a:lnTo>
                <a:lnTo>
                  <a:pt x="29" y="850"/>
                </a:lnTo>
                <a:lnTo>
                  <a:pt x="29" y="850"/>
                </a:lnTo>
                <a:lnTo>
                  <a:pt x="29" y="854"/>
                </a:lnTo>
                <a:lnTo>
                  <a:pt x="30" y="861"/>
                </a:lnTo>
                <a:lnTo>
                  <a:pt x="34" y="883"/>
                </a:lnTo>
                <a:lnTo>
                  <a:pt x="40" y="912"/>
                </a:lnTo>
                <a:lnTo>
                  <a:pt x="48" y="942"/>
                </a:lnTo>
                <a:lnTo>
                  <a:pt x="48" y="942"/>
                </a:lnTo>
                <a:lnTo>
                  <a:pt x="53" y="956"/>
                </a:lnTo>
                <a:lnTo>
                  <a:pt x="58" y="967"/>
                </a:lnTo>
                <a:lnTo>
                  <a:pt x="64" y="977"/>
                </a:lnTo>
                <a:lnTo>
                  <a:pt x="70" y="983"/>
                </a:lnTo>
                <a:lnTo>
                  <a:pt x="75" y="987"/>
                </a:lnTo>
                <a:lnTo>
                  <a:pt x="80" y="991"/>
                </a:lnTo>
                <a:lnTo>
                  <a:pt x="83" y="991"/>
                </a:lnTo>
                <a:lnTo>
                  <a:pt x="87" y="990"/>
                </a:lnTo>
                <a:lnTo>
                  <a:pt x="87" y="990"/>
                </a:lnTo>
                <a:lnTo>
                  <a:pt x="89" y="987"/>
                </a:lnTo>
                <a:lnTo>
                  <a:pt x="91" y="983"/>
                </a:lnTo>
                <a:lnTo>
                  <a:pt x="92" y="973"/>
                </a:lnTo>
                <a:lnTo>
                  <a:pt x="92" y="946"/>
                </a:lnTo>
                <a:lnTo>
                  <a:pt x="92" y="946"/>
                </a:lnTo>
                <a:lnTo>
                  <a:pt x="92" y="940"/>
                </a:lnTo>
                <a:lnTo>
                  <a:pt x="93" y="937"/>
                </a:lnTo>
                <a:lnTo>
                  <a:pt x="95" y="932"/>
                </a:lnTo>
                <a:lnTo>
                  <a:pt x="95" y="930"/>
                </a:lnTo>
                <a:lnTo>
                  <a:pt x="94" y="927"/>
                </a:lnTo>
                <a:lnTo>
                  <a:pt x="87" y="918"/>
                </a:lnTo>
                <a:lnTo>
                  <a:pt x="87" y="918"/>
                </a:lnTo>
                <a:lnTo>
                  <a:pt x="76" y="907"/>
                </a:lnTo>
                <a:lnTo>
                  <a:pt x="68" y="898"/>
                </a:lnTo>
                <a:lnTo>
                  <a:pt x="64" y="895"/>
                </a:lnTo>
                <a:lnTo>
                  <a:pt x="62" y="891"/>
                </a:lnTo>
                <a:lnTo>
                  <a:pt x="59" y="885"/>
                </a:lnTo>
                <a:lnTo>
                  <a:pt x="58" y="879"/>
                </a:lnTo>
                <a:lnTo>
                  <a:pt x="58" y="879"/>
                </a:lnTo>
                <a:lnTo>
                  <a:pt x="54" y="865"/>
                </a:lnTo>
                <a:lnTo>
                  <a:pt x="51" y="852"/>
                </a:lnTo>
                <a:lnTo>
                  <a:pt x="50" y="848"/>
                </a:lnTo>
                <a:lnTo>
                  <a:pt x="50" y="843"/>
                </a:lnTo>
                <a:lnTo>
                  <a:pt x="51" y="838"/>
                </a:lnTo>
                <a:lnTo>
                  <a:pt x="53" y="836"/>
                </a:lnTo>
                <a:lnTo>
                  <a:pt x="53" y="836"/>
                </a:lnTo>
                <a:lnTo>
                  <a:pt x="62" y="832"/>
                </a:lnTo>
                <a:lnTo>
                  <a:pt x="69" y="830"/>
                </a:lnTo>
                <a:lnTo>
                  <a:pt x="75" y="828"/>
                </a:lnTo>
                <a:lnTo>
                  <a:pt x="76" y="830"/>
                </a:lnTo>
                <a:lnTo>
                  <a:pt x="77" y="831"/>
                </a:lnTo>
                <a:lnTo>
                  <a:pt x="77" y="831"/>
                </a:lnTo>
                <a:lnTo>
                  <a:pt x="79" y="832"/>
                </a:lnTo>
                <a:lnTo>
                  <a:pt x="80" y="833"/>
                </a:lnTo>
                <a:lnTo>
                  <a:pt x="87" y="834"/>
                </a:lnTo>
                <a:lnTo>
                  <a:pt x="92" y="834"/>
                </a:lnTo>
                <a:lnTo>
                  <a:pt x="97" y="837"/>
                </a:lnTo>
                <a:lnTo>
                  <a:pt x="101" y="840"/>
                </a:lnTo>
                <a:lnTo>
                  <a:pt x="106" y="845"/>
                </a:lnTo>
                <a:lnTo>
                  <a:pt x="106" y="845"/>
                </a:lnTo>
                <a:lnTo>
                  <a:pt x="109" y="848"/>
                </a:lnTo>
                <a:lnTo>
                  <a:pt x="112" y="850"/>
                </a:lnTo>
                <a:lnTo>
                  <a:pt x="120" y="851"/>
                </a:lnTo>
                <a:lnTo>
                  <a:pt x="128" y="851"/>
                </a:lnTo>
                <a:lnTo>
                  <a:pt x="136" y="850"/>
                </a:lnTo>
                <a:lnTo>
                  <a:pt x="145" y="848"/>
                </a:lnTo>
                <a:lnTo>
                  <a:pt x="151" y="845"/>
                </a:lnTo>
                <a:lnTo>
                  <a:pt x="159" y="840"/>
                </a:lnTo>
                <a:lnTo>
                  <a:pt x="159" y="840"/>
                </a:lnTo>
                <a:lnTo>
                  <a:pt x="163" y="838"/>
                </a:lnTo>
                <a:lnTo>
                  <a:pt x="166" y="836"/>
                </a:lnTo>
                <a:lnTo>
                  <a:pt x="170" y="836"/>
                </a:lnTo>
                <a:lnTo>
                  <a:pt x="174" y="836"/>
                </a:lnTo>
                <a:lnTo>
                  <a:pt x="174" y="836"/>
                </a:lnTo>
                <a:lnTo>
                  <a:pt x="176" y="837"/>
                </a:lnTo>
                <a:lnTo>
                  <a:pt x="180" y="838"/>
                </a:lnTo>
                <a:lnTo>
                  <a:pt x="183" y="838"/>
                </a:lnTo>
                <a:lnTo>
                  <a:pt x="188" y="836"/>
                </a:lnTo>
                <a:lnTo>
                  <a:pt x="188" y="836"/>
                </a:lnTo>
                <a:lnTo>
                  <a:pt x="191" y="833"/>
                </a:lnTo>
                <a:lnTo>
                  <a:pt x="192" y="831"/>
                </a:lnTo>
                <a:lnTo>
                  <a:pt x="193" y="826"/>
                </a:lnTo>
                <a:lnTo>
                  <a:pt x="194" y="824"/>
                </a:lnTo>
                <a:lnTo>
                  <a:pt x="195" y="822"/>
                </a:lnTo>
                <a:lnTo>
                  <a:pt x="199" y="821"/>
                </a:lnTo>
                <a:lnTo>
                  <a:pt x="203" y="821"/>
                </a:lnTo>
                <a:lnTo>
                  <a:pt x="203" y="821"/>
                </a:lnTo>
                <a:lnTo>
                  <a:pt x="207" y="824"/>
                </a:lnTo>
                <a:lnTo>
                  <a:pt x="211" y="827"/>
                </a:lnTo>
                <a:lnTo>
                  <a:pt x="216" y="833"/>
                </a:lnTo>
                <a:lnTo>
                  <a:pt x="221" y="842"/>
                </a:lnTo>
                <a:lnTo>
                  <a:pt x="229" y="862"/>
                </a:lnTo>
                <a:lnTo>
                  <a:pt x="241" y="889"/>
                </a:lnTo>
                <a:lnTo>
                  <a:pt x="241" y="889"/>
                </a:lnTo>
                <a:lnTo>
                  <a:pt x="247" y="902"/>
                </a:lnTo>
                <a:lnTo>
                  <a:pt x="254" y="912"/>
                </a:lnTo>
                <a:lnTo>
                  <a:pt x="265" y="927"/>
                </a:lnTo>
                <a:lnTo>
                  <a:pt x="272" y="934"/>
                </a:lnTo>
                <a:lnTo>
                  <a:pt x="275" y="937"/>
                </a:lnTo>
                <a:lnTo>
                  <a:pt x="275" y="937"/>
                </a:lnTo>
                <a:lnTo>
                  <a:pt x="281" y="967"/>
                </a:lnTo>
                <a:lnTo>
                  <a:pt x="285" y="987"/>
                </a:lnTo>
                <a:lnTo>
                  <a:pt x="285" y="993"/>
                </a:lnTo>
                <a:lnTo>
                  <a:pt x="285" y="995"/>
                </a:lnTo>
                <a:lnTo>
                  <a:pt x="285" y="995"/>
                </a:lnTo>
                <a:lnTo>
                  <a:pt x="285" y="995"/>
                </a:lnTo>
                <a:lnTo>
                  <a:pt x="281" y="992"/>
                </a:lnTo>
                <a:lnTo>
                  <a:pt x="274" y="990"/>
                </a:lnTo>
                <a:lnTo>
                  <a:pt x="263" y="987"/>
                </a:lnTo>
                <a:lnTo>
                  <a:pt x="248" y="985"/>
                </a:lnTo>
                <a:lnTo>
                  <a:pt x="233" y="984"/>
                </a:lnTo>
                <a:lnTo>
                  <a:pt x="216" y="986"/>
                </a:lnTo>
                <a:lnTo>
                  <a:pt x="206" y="987"/>
                </a:lnTo>
                <a:lnTo>
                  <a:pt x="198" y="991"/>
                </a:lnTo>
                <a:lnTo>
                  <a:pt x="188" y="995"/>
                </a:lnTo>
                <a:lnTo>
                  <a:pt x="179" y="999"/>
                </a:lnTo>
                <a:lnTo>
                  <a:pt x="179" y="999"/>
                </a:lnTo>
                <a:lnTo>
                  <a:pt x="169" y="1005"/>
                </a:lnTo>
                <a:lnTo>
                  <a:pt x="160" y="1013"/>
                </a:lnTo>
                <a:lnTo>
                  <a:pt x="152" y="1021"/>
                </a:lnTo>
                <a:lnTo>
                  <a:pt x="145" y="1032"/>
                </a:lnTo>
                <a:lnTo>
                  <a:pt x="138" y="1042"/>
                </a:lnTo>
                <a:lnTo>
                  <a:pt x="132" y="1054"/>
                </a:lnTo>
                <a:lnTo>
                  <a:pt x="126" y="1066"/>
                </a:lnTo>
                <a:lnTo>
                  <a:pt x="120" y="1078"/>
                </a:lnTo>
                <a:lnTo>
                  <a:pt x="110" y="1104"/>
                </a:lnTo>
                <a:lnTo>
                  <a:pt x="103" y="1132"/>
                </a:lnTo>
                <a:lnTo>
                  <a:pt x="99" y="1158"/>
                </a:lnTo>
                <a:lnTo>
                  <a:pt x="97" y="1183"/>
                </a:lnTo>
                <a:lnTo>
                  <a:pt x="97" y="1183"/>
                </a:lnTo>
                <a:lnTo>
                  <a:pt x="97" y="1213"/>
                </a:lnTo>
                <a:lnTo>
                  <a:pt x="97" y="1252"/>
                </a:lnTo>
                <a:lnTo>
                  <a:pt x="98" y="1301"/>
                </a:lnTo>
                <a:lnTo>
                  <a:pt x="101" y="1351"/>
                </a:lnTo>
                <a:lnTo>
                  <a:pt x="106" y="1404"/>
                </a:lnTo>
                <a:lnTo>
                  <a:pt x="110" y="1431"/>
                </a:lnTo>
                <a:lnTo>
                  <a:pt x="113" y="1456"/>
                </a:lnTo>
                <a:lnTo>
                  <a:pt x="118" y="1479"/>
                </a:lnTo>
                <a:lnTo>
                  <a:pt x="123" y="1502"/>
                </a:lnTo>
                <a:lnTo>
                  <a:pt x="129" y="1521"/>
                </a:lnTo>
                <a:lnTo>
                  <a:pt x="135" y="1539"/>
                </a:lnTo>
                <a:lnTo>
                  <a:pt x="135" y="1539"/>
                </a:lnTo>
                <a:lnTo>
                  <a:pt x="142" y="1555"/>
                </a:lnTo>
                <a:lnTo>
                  <a:pt x="151" y="1572"/>
                </a:lnTo>
                <a:lnTo>
                  <a:pt x="160" y="1587"/>
                </a:lnTo>
                <a:lnTo>
                  <a:pt x="170" y="1603"/>
                </a:lnTo>
                <a:lnTo>
                  <a:pt x="180" y="1617"/>
                </a:lnTo>
                <a:lnTo>
                  <a:pt x="191" y="1632"/>
                </a:lnTo>
                <a:lnTo>
                  <a:pt x="201" y="1645"/>
                </a:lnTo>
                <a:lnTo>
                  <a:pt x="213" y="1658"/>
                </a:lnTo>
                <a:lnTo>
                  <a:pt x="224" y="1669"/>
                </a:lnTo>
                <a:lnTo>
                  <a:pt x="235" y="1680"/>
                </a:lnTo>
                <a:lnTo>
                  <a:pt x="247" y="1690"/>
                </a:lnTo>
                <a:lnTo>
                  <a:pt x="258" y="1697"/>
                </a:lnTo>
                <a:lnTo>
                  <a:pt x="269" y="1703"/>
                </a:lnTo>
                <a:lnTo>
                  <a:pt x="280" y="1708"/>
                </a:lnTo>
                <a:lnTo>
                  <a:pt x="289" y="1711"/>
                </a:lnTo>
                <a:lnTo>
                  <a:pt x="299" y="1713"/>
                </a:lnTo>
                <a:lnTo>
                  <a:pt x="299" y="1713"/>
                </a:lnTo>
                <a:lnTo>
                  <a:pt x="316" y="1713"/>
                </a:lnTo>
                <a:lnTo>
                  <a:pt x="330" y="1711"/>
                </a:lnTo>
                <a:lnTo>
                  <a:pt x="341" y="1709"/>
                </a:lnTo>
                <a:lnTo>
                  <a:pt x="351" y="1705"/>
                </a:lnTo>
                <a:lnTo>
                  <a:pt x="363" y="1701"/>
                </a:lnTo>
                <a:lnTo>
                  <a:pt x="366" y="1698"/>
                </a:lnTo>
                <a:lnTo>
                  <a:pt x="366" y="1698"/>
                </a:lnTo>
                <a:lnTo>
                  <a:pt x="371" y="1701"/>
                </a:lnTo>
                <a:lnTo>
                  <a:pt x="382" y="1705"/>
                </a:lnTo>
                <a:lnTo>
                  <a:pt x="400" y="1710"/>
                </a:lnTo>
                <a:lnTo>
                  <a:pt x="410" y="1711"/>
                </a:lnTo>
                <a:lnTo>
                  <a:pt x="419" y="1713"/>
                </a:lnTo>
                <a:lnTo>
                  <a:pt x="419" y="1713"/>
                </a:lnTo>
                <a:lnTo>
                  <a:pt x="436" y="1714"/>
                </a:lnTo>
                <a:lnTo>
                  <a:pt x="450" y="1714"/>
                </a:lnTo>
                <a:lnTo>
                  <a:pt x="453" y="1714"/>
                </a:lnTo>
                <a:lnTo>
                  <a:pt x="457" y="1711"/>
                </a:lnTo>
                <a:lnTo>
                  <a:pt x="460" y="1708"/>
                </a:lnTo>
                <a:lnTo>
                  <a:pt x="463" y="1703"/>
                </a:lnTo>
                <a:lnTo>
                  <a:pt x="463" y="1703"/>
                </a:lnTo>
                <a:lnTo>
                  <a:pt x="468" y="1693"/>
                </a:lnTo>
                <a:lnTo>
                  <a:pt x="471" y="1684"/>
                </a:lnTo>
                <a:lnTo>
                  <a:pt x="472" y="1679"/>
                </a:lnTo>
                <a:lnTo>
                  <a:pt x="474" y="1673"/>
                </a:lnTo>
                <a:lnTo>
                  <a:pt x="474" y="1664"/>
                </a:lnTo>
                <a:lnTo>
                  <a:pt x="472" y="1655"/>
                </a:lnTo>
                <a:lnTo>
                  <a:pt x="472" y="1655"/>
                </a:lnTo>
                <a:lnTo>
                  <a:pt x="469" y="1632"/>
                </a:lnTo>
                <a:lnTo>
                  <a:pt x="464" y="1613"/>
                </a:lnTo>
                <a:lnTo>
                  <a:pt x="458" y="1592"/>
                </a:lnTo>
                <a:lnTo>
                  <a:pt x="458" y="1592"/>
                </a:lnTo>
                <a:lnTo>
                  <a:pt x="457" y="1591"/>
                </a:lnTo>
                <a:lnTo>
                  <a:pt x="456" y="1585"/>
                </a:lnTo>
                <a:lnTo>
                  <a:pt x="456" y="1578"/>
                </a:lnTo>
                <a:lnTo>
                  <a:pt x="456" y="1573"/>
                </a:lnTo>
                <a:lnTo>
                  <a:pt x="458" y="1568"/>
                </a:lnTo>
                <a:lnTo>
                  <a:pt x="458" y="1568"/>
                </a:lnTo>
                <a:lnTo>
                  <a:pt x="466" y="1552"/>
                </a:lnTo>
                <a:lnTo>
                  <a:pt x="480" y="1531"/>
                </a:lnTo>
                <a:lnTo>
                  <a:pt x="497" y="1505"/>
                </a:lnTo>
                <a:lnTo>
                  <a:pt x="497" y="1505"/>
                </a:lnTo>
                <a:lnTo>
                  <a:pt x="511" y="1517"/>
                </a:lnTo>
                <a:lnTo>
                  <a:pt x="522" y="1526"/>
                </a:lnTo>
                <a:lnTo>
                  <a:pt x="527" y="1530"/>
                </a:lnTo>
                <a:lnTo>
                  <a:pt x="530" y="1530"/>
                </a:lnTo>
                <a:lnTo>
                  <a:pt x="530" y="1530"/>
                </a:lnTo>
                <a:lnTo>
                  <a:pt x="535" y="1528"/>
                </a:lnTo>
                <a:lnTo>
                  <a:pt x="540" y="1530"/>
                </a:lnTo>
                <a:lnTo>
                  <a:pt x="545" y="1530"/>
                </a:lnTo>
                <a:lnTo>
                  <a:pt x="545" y="1530"/>
                </a:lnTo>
                <a:lnTo>
                  <a:pt x="554" y="1549"/>
                </a:lnTo>
                <a:lnTo>
                  <a:pt x="562" y="1563"/>
                </a:lnTo>
                <a:lnTo>
                  <a:pt x="564" y="1569"/>
                </a:lnTo>
                <a:lnTo>
                  <a:pt x="564" y="1573"/>
                </a:lnTo>
                <a:lnTo>
                  <a:pt x="564" y="1573"/>
                </a:lnTo>
                <a:lnTo>
                  <a:pt x="568" y="1584"/>
                </a:lnTo>
                <a:lnTo>
                  <a:pt x="577" y="1609"/>
                </a:lnTo>
                <a:lnTo>
                  <a:pt x="594" y="1644"/>
                </a:lnTo>
                <a:lnTo>
                  <a:pt x="616" y="1685"/>
                </a:lnTo>
                <a:lnTo>
                  <a:pt x="628" y="1708"/>
                </a:lnTo>
                <a:lnTo>
                  <a:pt x="641" y="1729"/>
                </a:lnTo>
                <a:lnTo>
                  <a:pt x="654" y="1751"/>
                </a:lnTo>
                <a:lnTo>
                  <a:pt x="670" y="1773"/>
                </a:lnTo>
                <a:lnTo>
                  <a:pt x="684" y="1792"/>
                </a:lnTo>
                <a:lnTo>
                  <a:pt x="700" y="1810"/>
                </a:lnTo>
                <a:lnTo>
                  <a:pt x="717" y="1825"/>
                </a:lnTo>
                <a:lnTo>
                  <a:pt x="733" y="1838"/>
                </a:lnTo>
                <a:lnTo>
                  <a:pt x="733" y="1838"/>
                </a:lnTo>
                <a:lnTo>
                  <a:pt x="748" y="1848"/>
                </a:lnTo>
                <a:lnTo>
                  <a:pt x="764" y="1855"/>
                </a:lnTo>
                <a:lnTo>
                  <a:pt x="778" y="1858"/>
                </a:lnTo>
                <a:lnTo>
                  <a:pt x="793" y="1860"/>
                </a:lnTo>
                <a:lnTo>
                  <a:pt x="806" y="1858"/>
                </a:lnTo>
                <a:lnTo>
                  <a:pt x="818" y="1855"/>
                </a:lnTo>
                <a:lnTo>
                  <a:pt x="830" y="1850"/>
                </a:lnTo>
                <a:lnTo>
                  <a:pt x="842" y="1843"/>
                </a:lnTo>
                <a:lnTo>
                  <a:pt x="853" y="1834"/>
                </a:lnTo>
                <a:lnTo>
                  <a:pt x="864" y="1823"/>
                </a:lnTo>
                <a:lnTo>
                  <a:pt x="874" y="1811"/>
                </a:lnTo>
                <a:lnTo>
                  <a:pt x="883" y="1798"/>
                </a:lnTo>
                <a:lnTo>
                  <a:pt x="892" y="1784"/>
                </a:lnTo>
                <a:lnTo>
                  <a:pt x="900" y="1769"/>
                </a:lnTo>
                <a:lnTo>
                  <a:pt x="916" y="1737"/>
                </a:lnTo>
                <a:lnTo>
                  <a:pt x="916" y="1737"/>
                </a:lnTo>
                <a:lnTo>
                  <a:pt x="923" y="1719"/>
                </a:lnTo>
                <a:lnTo>
                  <a:pt x="928" y="1699"/>
                </a:lnTo>
                <a:lnTo>
                  <a:pt x="933" y="1676"/>
                </a:lnTo>
                <a:lnTo>
                  <a:pt x="936" y="1654"/>
                </a:lnTo>
                <a:lnTo>
                  <a:pt x="939" y="1628"/>
                </a:lnTo>
                <a:lnTo>
                  <a:pt x="941" y="1602"/>
                </a:lnTo>
                <a:lnTo>
                  <a:pt x="942" y="1574"/>
                </a:lnTo>
                <a:lnTo>
                  <a:pt x="942" y="1546"/>
                </a:lnTo>
                <a:lnTo>
                  <a:pt x="941" y="1490"/>
                </a:lnTo>
                <a:lnTo>
                  <a:pt x="936" y="1436"/>
                </a:lnTo>
                <a:lnTo>
                  <a:pt x="929" y="1383"/>
                </a:lnTo>
                <a:lnTo>
                  <a:pt x="925" y="1360"/>
                </a:lnTo>
                <a:lnTo>
                  <a:pt x="921" y="1337"/>
                </a:lnTo>
                <a:lnTo>
                  <a:pt x="921" y="1337"/>
                </a:lnTo>
                <a:lnTo>
                  <a:pt x="910" y="1295"/>
                </a:lnTo>
                <a:lnTo>
                  <a:pt x="896" y="1254"/>
                </a:lnTo>
                <a:lnTo>
                  <a:pt x="882" y="1215"/>
                </a:lnTo>
                <a:lnTo>
                  <a:pt x="866" y="1180"/>
                </a:lnTo>
                <a:lnTo>
                  <a:pt x="851" y="1150"/>
                </a:lnTo>
                <a:lnTo>
                  <a:pt x="836" y="1125"/>
                </a:lnTo>
                <a:lnTo>
                  <a:pt x="822" y="1104"/>
                </a:lnTo>
                <a:lnTo>
                  <a:pt x="816" y="1097"/>
                </a:lnTo>
                <a:lnTo>
                  <a:pt x="810" y="1091"/>
                </a:lnTo>
                <a:lnTo>
                  <a:pt x="810" y="1091"/>
                </a:lnTo>
                <a:lnTo>
                  <a:pt x="784" y="1069"/>
                </a:lnTo>
                <a:lnTo>
                  <a:pt x="781" y="1067"/>
                </a:lnTo>
                <a:lnTo>
                  <a:pt x="781" y="1067"/>
                </a:lnTo>
                <a:lnTo>
                  <a:pt x="863" y="1052"/>
                </a:lnTo>
                <a:lnTo>
                  <a:pt x="863" y="1052"/>
                </a:lnTo>
                <a:lnTo>
                  <a:pt x="875" y="1049"/>
                </a:lnTo>
                <a:lnTo>
                  <a:pt x="884" y="1044"/>
                </a:lnTo>
                <a:lnTo>
                  <a:pt x="888" y="1043"/>
                </a:lnTo>
                <a:lnTo>
                  <a:pt x="889" y="1040"/>
                </a:lnTo>
                <a:lnTo>
                  <a:pt x="889" y="1039"/>
                </a:lnTo>
                <a:lnTo>
                  <a:pt x="887" y="1038"/>
                </a:lnTo>
                <a:lnTo>
                  <a:pt x="887" y="1038"/>
                </a:lnTo>
                <a:lnTo>
                  <a:pt x="865" y="1039"/>
                </a:lnTo>
                <a:lnTo>
                  <a:pt x="824" y="1042"/>
                </a:lnTo>
                <a:lnTo>
                  <a:pt x="762" y="1048"/>
                </a:lnTo>
                <a:lnTo>
                  <a:pt x="762" y="1048"/>
                </a:lnTo>
                <a:lnTo>
                  <a:pt x="757" y="1048"/>
                </a:lnTo>
                <a:lnTo>
                  <a:pt x="752" y="1048"/>
                </a:lnTo>
                <a:lnTo>
                  <a:pt x="742" y="1045"/>
                </a:lnTo>
                <a:lnTo>
                  <a:pt x="734" y="1043"/>
                </a:lnTo>
                <a:lnTo>
                  <a:pt x="728" y="1043"/>
                </a:lnTo>
                <a:lnTo>
                  <a:pt x="728" y="1043"/>
                </a:lnTo>
                <a:lnTo>
                  <a:pt x="723" y="1044"/>
                </a:lnTo>
                <a:lnTo>
                  <a:pt x="715" y="1044"/>
                </a:lnTo>
                <a:lnTo>
                  <a:pt x="705" y="1044"/>
                </a:lnTo>
                <a:lnTo>
                  <a:pt x="694" y="1043"/>
                </a:lnTo>
                <a:lnTo>
                  <a:pt x="694" y="1043"/>
                </a:lnTo>
                <a:lnTo>
                  <a:pt x="688" y="1042"/>
                </a:lnTo>
                <a:lnTo>
                  <a:pt x="681" y="1042"/>
                </a:lnTo>
                <a:lnTo>
                  <a:pt x="668" y="1044"/>
                </a:lnTo>
                <a:lnTo>
                  <a:pt x="651" y="1048"/>
                </a:lnTo>
                <a:lnTo>
                  <a:pt x="651" y="1048"/>
                </a:lnTo>
                <a:lnTo>
                  <a:pt x="639" y="1019"/>
                </a:lnTo>
                <a:lnTo>
                  <a:pt x="629" y="997"/>
                </a:lnTo>
                <a:lnTo>
                  <a:pt x="625" y="990"/>
                </a:lnTo>
                <a:lnTo>
                  <a:pt x="622" y="985"/>
                </a:lnTo>
                <a:lnTo>
                  <a:pt x="622" y="985"/>
                </a:lnTo>
                <a:lnTo>
                  <a:pt x="621" y="983"/>
                </a:lnTo>
                <a:lnTo>
                  <a:pt x="621" y="980"/>
                </a:lnTo>
                <a:lnTo>
                  <a:pt x="624" y="977"/>
                </a:lnTo>
                <a:lnTo>
                  <a:pt x="631" y="971"/>
                </a:lnTo>
                <a:lnTo>
                  <a:pt x="657" y="945"/>
                </a:lnTo>
                <a:lnTo>
                  <a:pt x="704" y="898"/>
                </a:lnTo>
                <a:lnTo>
                  <a:pt x="704" y="898"/>
                </a:lnTo>
                <a:lnTo>
                  <a:pt x="717" y="883"/>
                </a:lnTo>
                <a:lnTo>
                  <a:pt x="729" y="868"/>
                </a:lnTo>
                <a:lnTo>
                  <a:pt x="739" y="852"/>
                </a:lnTo>
                <a:lnTo>
                  <a:pt x="746" y="838"/>
                </a:lnTo>
                <a:lnTo>
                  <a:pt x="752" y="824"/>
                </a:lnTo>
                <a:lnTo>
                  <a:pt x="756" y="810"/>
                </a:lnTo>
                <a:lnTo>
                  <a:pt x="759" y="796"/>
                </a:lnTo>
                <a:lnTo>
                  <a:pt x="760" y="783"/>
                </a:lnTo>
                <a:lnTo>
                  <a:pt x="760" y="771"/>
                </a:lnTo>
                <a:lnTo>
                  <a:pt x="760" y="759"/>
                </a:lnTo>
                <a:lnTo>
                  <a:pt x="759" y="746"/>
                </a:lnTo>
                <a:lnTo>
                  <a:pt x="758" y="734"/>
                </a:lnTo>
                <a:lnTo>
                  <a:pt x="753" y="714"/>
                </a:lnTo>
                <a:lnTo>
                  <a:pt x="747" y="696"/>
                </a:lnTo>
                <a:lnTo>
                  <a:pt x="747" y="696"/>
                </a:lnTo>
                <a:lnTo>
                  <a:pt x="741" y="680"/>
                </a:lnTo>
                <a:lnTo>
                  <a:pt x="735" y="666"/>
                </a:lnTo>
                <a:lnTo>
                  <a:pt x="723" y="642"/>
                </a:lnTo>
                <a:lnTo>
                  <a:pt x="713" y="626"/>
                </a:lnTo>
                <a:lnTo>
                  <a:pt x="709" y="619"/>
                </a:lnTo>
                <a:lnTo>
                  <a:pt x="709" y="619"/>
                </a:lnTo>
                <a:lnTo>
                  <a:pt x="709" y="618"/>
                </a:lnTo>
                <a:lnTo>
                  <a:pt x="710" y="618"/>
                </a:lnTo>
                <a:lnTo>
                  <a:pt x="711" y="616"/>
                </a:lnTo>
                <a:lnTo>
                  <a:pt x="712" y="614"/>
                </a:lnTo>
                <a:lnTo>
                  <a:pt x="713" y="612"/>
                </a:lnTo>
                <a:lnTo>
                  <a:pt x="713" y="607"/>
                </a:lnTo>
                <a:lnTo>
                  <a:pt x="712" y="599"/>
                </a:lnTo>
                <a:lnTo>
                  <a:pt x="709" y="590"/>
                </a:lnTo>
                <a:lnTo>
                  <a:pt x="709" y="590"/>
                </a:lnTo>
                <a:lnTo>
                  <a:pt x="693" y="545"/>
                </a:lnTo>
                <a:lnTo>
                  <a:pt x="666" y="474"/>
                </a:lnTo>
                <a:lnTo>
                  <a:pt x="652" y="434"/>
                </a:lnTo>
                <a:lnTo>
                  <a:pt x="637" y="398"/>
                </a:lnTo>
                <a:lnTo>
                  <a:pt x="624" y="367"/>
                </a:lnTo>
                <a:lnTo>
                  <a:pt x="612" y="344"/>
                </a:lnTo>
                <a:lnTo>
                  <a:pt x="612" y="344"/>
                </a:lnTo>
                <a:lnTo>
                  <a:pt x="594" y="312"/>
                </a:lnTo>
                <a:lnTo>
                  <a:pt x="580" y="286"/>
                </a:lnTo>
                <a:lnTo>
                  <a:pt x="574" y="277"/>
                </a:lnTo>
                <a:lnTo>
                  <a:pt x="566" y="268"/>
                </a:lnTo>
                <a:lnTo>
                  <a:pt x="558" y="262"/>
                </a:lnTo>
                <a:lnTo>
                  <a:pt x="550" y="257"/>
                </a:lnTo>
                <a:lnTo>
                  <a:pt x="550" y="257"/>
                </a:lnTo>
                <a:lnTo>
                  <a:pt x="534" y="251"/>
                </a:lnTo>
                <a:lnTo>
                  <a:pt x="524" y="245"/>
                </a:lnTo>
                <a:lnTo>
                  <a:pt x="512" y="242"/>
                </a:lnTo>
                <a:lnTo>
                  <a:pt x="497" y="238"/>
                </a:lnTo>
                <a:lnTo>
                  <a:pt x="497" y="238"/>
                </a:lnTo>
                <a:lnTo>
                  <a:pt x="472" y="234"/>
                </a:lnTo>
                <a:lnTo>
                  <a:pt x="445" y="230"/>
                </a:lnTo>
                <a:lnTo>
                  <a:pt x="415" y="224"/>
                </a:lnTo>
                <a:lnTo>
                  <a:pt x="415" y="209"/>
                </a:lnTo>
                <a:lnTo>
                  <a:pt x="434" y="190"/>
                </a:lnTo>
                <a:lnTo>
                  <a:pt x="434" y="190"/>
                </a:lnTo>
                <a:lnTo>
                  <a:pt x="444" y="153"/>
                </a:lnTo>
                <a:lnTo>
                  <a:pt x="453" y="108"/>
                </a:lnTo>
                <a:lnTo>
                  <a:pt x="453" y="108"/>
                </a:lnTo>
                <a:lnTo>
                  <a:pt x="454" y="104"/>
                </a:lnTo>
                <a:lnTo>
                  <a:pt x="458" y="100"/>
                </a:lnTo>
                <a:lnTo>
                  <a:pt x="465" y="90"/>
                </a:lnTo>
                <a:lnTo>
                  <a:pt x="469" y="85"/>
                </a:lnTo>
                <a:lnTo>
                  <a:pt x="470" y="79"/>
                </a:lnTo>
                <a:lnTo>
                  <a:pt x="470" y="72"/>
                </a:lnTo>
                <a:lnTo>
                  <a:pt x="468" y="65"/>
                </a:lnTo>
                <a:lnTo>
                  <a:pt x="468" y="65"/>
                </a:lnTo>
                <a:lnTo>
                  <a:pt x="464" y="57"/>
                </a:lnTo>
                <a:lnTo>
                  <a:pt x="459" y="53"/>
                </a:lnTo>
                <a:lnTo>
                  <a:pt x="454" y="49"/>
                </a:lnTo>
                <a:lnTo>
                  <a:pt x="448" y="47"/>
                </a:lnTo>
                <a:lnTo>
                  <a:pt x="428" y="38"/>
                </a:lnTo>
                <a:lnTo>
                  <a:pt x="395" y="26"/>
                </a:lnTo>
                <a:lnTo>
                  <a:pt x="395" y="26"/>
                </a:lnTo>
                <a:lnTo>
                  <a:pt x="377" y="18"/>
                </a:lnTo>
                <a:lnTo>
                  <a:pt x="363" y="10"/>
                </a:lnTo>
                <a:lnTo>
                  <a:pt x="352" y="4"/>
                </a:lnTo>
                <a:lnTo>
                  <a:pt x="341" y="1"/>
                </a:lnTo>
                <a:lnTo>
                  <a:pt x="329" y="0"/>
                </a:lnTo>
                <a:lnTo>
                  <a:pt x="315" y="0"/>
                </a:lnTo>
                <a:lnTo>
                  <a:pt x="298" y="4"/>
                </a:lnTo>
                <a:lnTo>
                  <a:pt x="275" y="12"/>
                </a:lnTo>
                <a:lnTo>
                  <a:pt x="275" y="12"/>
                </a:lnTo>
                <a:lnTo>
                  <a:pt x="252" y="20"/>
                </a:lnTo>
                <a:lnTo>
                  <a:pt x="234" y="25"/>
                </a:lnTo>
                <a:lnTo>
                  <a:pt x="209" y="33"/>
                </a:lnTo>
                <a:lnTo>
                  <a:pt x="200" y="37"/>
                </a:lnTo>
                <a:lnTo>
                  <a:pt x="194" y="42"/>
                </a:lnTo>
                <a:lnTo>
                  <a:pt x="188" y="49"/>
                </a:lnTo>
                <a:lnTo>
                  <a:pt x="183" y="60"/>
                </a:lnTo>
                <a:lnTo>
                  <a:pt x="183" y="60"/>
                </a:lnTo>
                <a:lnTo>
                  <a:pt x="174" y="84"/>
                </a:lnTo>
                <a:lnTo>
                  <a:pt x="166" y="104"/>
                </a:lnTo>
                <a:lnTo>
                  <a:pt x="159" y="127"/>
                </a:lnTo>
                <a:lnTo>
                  <a:pt x="159" y="127"/>
                </a:lnTo>
                <a:lnTo>
                  <a:pt x="159" y="130"/>
                </a:lnTo>
                <a:lnTo>
                  <a:pt x="160" y="133"/>
                </a:lnTo>
                <a:lnTo>
                  <a:pt x="166" y="143"/>
                </a:lnTo>
                <a:lnTo>
                  <a:pt x="174" y="156"/>
                </a:lnTo>
                <a:lnTo>
                  <a:pt x="174" y="156"/>
                </a:lnTo>
                <a:close/>
                <a:moveTo>
                  <a:pt x="246" y="522"/>
                </a:moveTo>
                <a:lnTo>
                  <a:pt x="246" y="522"/>
                </a:lnTo>
                <a:lnTo>
                  <a:pt x="265" y="556"/>
                </a:lnTo>
                <a:lnTo>
                  <a:pt x="281" y="583"/>
                </a:lnTo>
                <a:lnTo>
                  <a:pt x="294" y="604"/>
                </a:lnTo>
                <a:lnTo>
                  <a:pt x="294" y="604"/>
                </a:lnTo>
                <a:lnTo>
                  <a:pt x="303" y="618"/>
                </a:lnTo>
                <a:lnTo>
                  <a:pt x="318" y="633"/>
                </a:lnTo>
                <a:lnTo>
                  <a:pt x="318" y="633"/>
                </a:lnTo>
                <a:lnTo>
                  <a:pt x="332" y="645"/>
                </a:lnTo>
                <a:lnTo>
                  <a:pt x="339" y="651"/>
                </a:lnTo>
                <a:lnTo>
                  <a:pt x="342" y="652"/>
                </a:lnTo>
                <a:lnTo>
                  <a:pt x="342" y="652"/>
                </a:lnTo>
                <a:lnTo>
                  <a:pt x="342" y="652"/>
                </a:lnTo>
                <a:lnTo>
                  <a:pt x="336" y="666"/>
                </a:lnTo>
                <a:lnTo>
                  <a:pt x="323" y="691"/>
                </a:lnTo>
                <a:lnTo>
                  <a:pt x="323" y="691"/>
                </a:lnTo>
                <a:lnTo>
                  <a:pt x="315" y="703"/>
                </a:lnTo>
                <a:lnTo>
                  <a:pt x="304" y="714"/>
                </a:lnTo>
                <a:lnTo>
                  <a:pt x="285" y="734"/>
                </a:lnTo>
                <a:lnTo>
                  <a:pt x="285" y="734"/>
                </a:lnTo>
                <a:lnTo>
                  <a:pt x="270" y="745"/>
                </a:lnTo>
                <a:lnTo>
                  <a:pt x="247" y="761"/>
                </a:lnTo>
                <a:lnTo>
                  <a:pt x="227" y="775"/>
                </a:lnTo>
                <a:lnTo>
                  <a:pt x="219" y="780"/>
                </a:lnTo>
                <a:lnTo>
                  <a:pt x="217" y="783"/>
                </a:lnTo>
                <a:lnTo>
                  <a:pt x="217" y="783"/>
                </a:lnTo>
                <a:lnTo>
                  <a:pt x="217" y="784"/>
                </a:lnTo>
                <a:lnTo>
                  <a:pt x="216" y="784"/>
                </a:lnTo>
                <a:lnTo>
                  <a:pt x="211" y="781"/>
                </a:lnTo>
                <a:lnTo>
                  <a:pt x="203" y="777"/>
                </a:lnTo>
                <a:lnTo>
                  <a:pt x="193" y="768"/>
                </a:lnTo>
                <a:lnTo>
                  <a:pt x="193" y="768"/>
                </a:lnTo>
                <a:lnTo>
                  <a:pt x="191" y="766"/>
                </a:lnTo>
                <a:lnTo>
                  <a:pt x="187" y="765"/>
                </a:lnTo>
                <a:lnTo>
                  <a:pt x="180" y="763"/>
                </a:lnTo>
                <a:lnTo>
                  <a:pt x="171" y="765"/>
                </a:lnTo>
                <a:lnTo>
                  <a:pt x="164" y="766"/>
                </a:lnTo>
                <a:lnTo>
                  <a:pt x="151" y="771"/>
                </a:lnTo>
                <a:lnTo>
                  <a:pt x="145" y="773"/>
                </a:lnTo>
                <a:lnTo>
                  <a:pt x="145" y="773"/>
                </a:lnTo>
                <a:lnTo>
                  <a:pt x="177" y="710"/>
                </a:lnTo>
                <a:lnTo>
                  <a:pt x="201" y="665"/>
                </a:lnTo>
                <a:lnTo>
                  <a:pt x="211" y="648"/>
                </a:lnTo>
                <a:lnTo>
                  <a:pt x="217" y="638"/>
                </a:lnTo>
                <a:lnTo>
                  <a:pt x="217" y="638"/>
                </a:lnTo>
                <a:lnTo>
                  <a:pt x="219" y="634"/>
                </a:lnTo>
                <a:lnTo>
                  <a:pt x="222" y="630"/>
                </a:lnTo>
                <a:lnTo>
                  <a:pt x="227" y="614"/>
                </a:lnTo>
                <a:lnTo>
                  <a:pt x="235" y="575"/>
                </a:lnTo>
                <a:lnTo>
                  <a:pt x="244" y="538"/>
                </a:lnTo>
                <a:lnTo>
                  <a:pt x="246" y="522"/>
                </a:lnTo>
                <a:lnTo>
                  <a:pt x="246" y="522"/>
                </a:lnTo>
                <a:close/>
                <a:moveTo>
                  <a:pt x="227" y="816"/>
                </a:moveTo>
                <a:lnTo>
                  <a:pt x="228" y="816"/>
                </a:lnTo>
                <a:lnTo>
                  <a:pt x="289" y="821"/>
                </a:lnTo>
                <a:lnTo>
                  <a:pt x="280" y="889"/>
                </a:lnTo>
                <a:lnTo>
                  <a:pt x="280" y="889"/>
                </a:lnTo>
                <a:lnTo>
                  <a:pt x="269" y="873"/>
                </a:lnTo>
                <a:lnTo>
                  <a:pt x="259" y="862"/>
                </a:lnTo>
                <a:lnTo>
                  <a:pt x="251" y="855"/>
                </a:lnTo>
                <a:lnTo>
                  <a:pt x="251" y="855"/>
                </a:lnTo>
                <a:lnTo>
                  <a:pt x="247" y="851"/>
                </a:lnTo>
                <a:lnTo>
                  <a:pt x="244" y="846"/>
                </a:lnTo>
                <a:lnTo>
                  <a:pt x="235" y="833"/>
                </a:lnTo>
                <a:lnTo>
                  <a:pt x="227" y="816"/>
                </a:lnTo>
                <a:lnTo>
                  <a:pt x="227" y="816"/>
                </a:lnTo>
                <a:close/>
                <a:moveTo>
                  <a:pt x="285" y="1091"/>
                </a:moveTo>
                <a:lnTo>
                  <a:pt x="285" y="1091"/>
                </a:lnTo>
                <a:lnTo>
                  <a:pt x="291" y="1095"/>
                </a:lnTo>
                <a:lnTo>
                  <a:pt x="301" y="1104"/>
                </a:lnTo>
                <a:lnTo>
                  <a:pt x="310" y="1114"/>
                </a:lnTo>
                <a:lnTo>
                  <a:pt x="312" y="1118"/>
                </a:lnTo>
                <a:lnTo>
                  <a:pt x="313" y="1120"/>
                </a:lnTo>
                <a:lnTo>
                  <a:pt x="313" y="1120"/>
                </a:lnTo>
                <a:lnTo>
                  <a:pt x="313" y="1126"/>
                </a:lnTo>
                <a:lnTo>
                  <a:pt x="315" y="1143"/>
                </a:lnTo>
                <a:lnTo>
                  <a:pt x="315" y="1168"/>
                </a:lnTo>
                <a:lnTo>
                  <a:pt x="313" y="1207"/>
                </a:lnTo>
                <a:lnTo>
                  <a:pt x="313" y="1207"/>
                </a:lnTo>
                <a:lnTo>
                  <a:pt x="307" y="1287"/>
                </a:lnTo>
                <a:lnTo>
                  <a:pt x="304" y="1332"/>
                </a:lnTo>
                <a:lnTo>
                  <a:pt x="304" y="1332"/>
                </a:lnTo>
                <a:lnTo>
                  <a:pt x="303" y="1336"/>
                </a:lnTo>
                <a:lnTo>
                  <a:pt x="301" y="1336"/>
                </a:lnTo>
                <a:lnTo>
                  <a:pt x="301" y="1336"/>
                </a:lnTo>
                <a:lnTo>
                  <a:pt x="298" y="1333"/>
                </a:lnTo>
                <a:lnTo>
                  <a:pt x="297" y="1332"/>
                </a:lnTo>
                <a:lnTo>
                  <a:pt x="294" y="1332"/>
                </a:lnTo>
                <a:lnTo>
                  <a:pt x="294" y="1332"/>
                </a:lnTo>
                <a:lnTo>
                  <a:pt x="292" y="1333"/>
                </a:lnTo>
                <a:lnTo>
                  <a:pt x="291" y="1334"/>
                </a:lnTo>
                <a:lnTo>
                  <a:pt x="289" y="1337"/>
                </a:lnTo>
                <a:lnTo>
                  <a:pt x="289" y="1342"/>
                </a:lnTo>
                <a:lnTo>
                  <a:pt x="222" y="1351"/>
                </a:lnTo>
                <a:lnTo>
                  <a:pt x="222" y="1351"/>
                </a:lnTo>
                <a:lnTo>
                  <a:pt x="230" y="1321"/>
                </a:lnTo>
                <a:lnTo>
                  <a:pt x="240" y="1290"/>
                </a:lnTo>
                <a:lnTo>
                  <a:pt x="251" y="1255"/>
                </a:lnTo>
                <a:lnTo>
                  <a:pt x="251" y="1255"/>
                </a:lnTo>
                <a:lnTo>
                  <a:pt x="257" y="1234"/>
                </a:lnTo>
                <a:lnTo>
                  <a:pt x="263" y="1209"/>
                </a:lnTo>
                <a:lnTo>
                  <a:pt x="272" y="1155"/>
                </a:lnTo>
                <a:lnTo>
                  <a:pt x="280" y="1110"/>
                </a:lnTo>
                <a:lnTo>
                  <a:pt x="283" y="1096"/>
                </a:lnTo>
                <a:lnTo>
                  <a:pt x="285" y="1091"/>
                </a:lnTo>
                <a:lnTo>
                  <a:pt x="285" y="1091"/>
                </a:lnTo>
                <a:close/>
                <a:moveTo>
                  <a:pt x="246" y="1067"/>
                </a:moveTo>
                <a:lnTo>
                  <a:pt x="246" y="1105"/>
                </a:lnTo>
                <a:lnTo>
                  <a:pt x="159" y="1105"/>
                </a:lnTo>
                <a:lnTo>
                  <a:pt x="159" y="1105"/>
                </a:lnTo>
                <a:lnTo>
                  <a:pt x="164" y="1099"/>
                </a:lnTo>
                <a:lnTo>
                  <a:pt x="176" y="1085"/>
                </a:lnTo>
                <a:lnTo>
                  <a:pt x="185" y="1078"/>
                </a:lnTo>
                <a:lnTo>
                  <a:pt x="193" y="1071"/>
                </a:lnTo>
                <a:lnTo>
                  <a:pt x="203" y="1066"/>
                </a:lnTo>
                <a:lnTo>
                  <a:pt x="212" y="1062"/>
                </a:lnTo>
                <a:lnTo>
                  <a:pt x="212" y="1062"/>
                </a:lnTo>
                <a:lnTo>
                  <a:pt x="221" y="1061"/>
                </a:lnTo>
                <a:lnTo>
                  <a:pt x="228" y="1061"/>
                </a:lnTo>
                <a:lnTo>
                  <a:pt x="234" y="1062"/>
                </a:lnTo>
                <a:lnTo>
                  <a:pt x="239" y="1062"/>
                </a:lnTo>
                <a:lnTo>
                  <a:pt x="245" y="1066"/>
                </a:lnTo>
                <a:lnTo>
                  <a:pt x="246" y="1067"/>
                </a:lnTo>
                <a:lnTo>
                  <a:pt x="246" y="1067"/>
                </a:lnTo>
                <a:close/>
                <a:moveTo>
                  <a:pt x="342" y="1187"/>
                </a:moveTo>
                <a:lnTo>
                  <a:pt x="342" y="1187"/>
                </a:lnTo>
                <a:lnTo>
                  <a:pt x="358" y="1214"/>
                </a:lnTo>
                <a:lnTo>
                  <a:pt x="369" y="1232"/>
                </a:lnTo>
                <a:lnTo>
                  <a:pt x="376" y="1240"/>
                </a:lnTo>
                <a:lnTo>
                  <a:pt x="376" y="1240"/>
                </a:lnTo>
                <a:lnTo>
                  <a:pt x="376" y="1246"/>
                </a:lnTo>
                <a:lnTo>
                  <a:pt x="374" y="1262"/>
                </a:lnTo>
                <a:lnTo>
                  <a:pt x="366" y="1310"/>
                </a:lnTo>
                <a:lnTo>
                  <a:pt x="357" y="1367"/>
                </a:lnTo>
                <a:lnTo>
                  <a:pt x="353" y="1393"/>
                </a:lnTo>
                <a:lnTo>
                  <a:pt x="352" y="1414"/>
                </a:lnTo>
                <a:lnTo>
                  <a:pt x="352" y="1414"/>
                </a:lnTo>
                <a:lnTo>
                  <a:pt x="351" y="1456"/>
                </a:lnTo>
                <a:lnTo>
                  <a:pt x="352" y="1481"/>
                </a:lnTo>
                <a:lnTo>
                  <a:pt x="352" y="1481"/>
                </a:lnTo>
                <a:lnTo>
                  <a:pt x="354" y="1505"/>
                </a:lnTo>
                <a:lnTo>
                  <a:pt x="358" y="1532"/>
                </a:lnTo>
                <a:lnTo>
                  <a:pt x="363" y="1556"/>
                </a:lnTo>
                <a:lnTo>
                  <a:pt x="366" y="1568"/>
                </a:lnTo>
                <a:lnTo>
                  <a:pt x="366" y="1568"/>
                </a:lnTo>
                <a:lnTo>
                  <a:pt x="366" y="1569"/>
                </a:lnTo>
                <a:lnTo>
                  <a:pt x="365" y="1569"/>
                </a:lnTo>
                <a:lnTo>
                  <a:pt x="360" y="1568"/>
                </a:lnTo>
                <a:lnTo>
                  <a:pt x="344" y="1564"/>
                </a:lnTo>
                <a:lnTo>
                  <a:pt x="322" y="1558"/>
                </a:lnTo>
                <a:lnTo>
                  <a:pt x="304" y="1554"/>
                </a:lnTo>
                <a:lnTo>
                  <a:pt x="304" y="1554"/>
                </a:lnTo>
                <a:lnTo>
                  <a:pt x="297" y="1554"/>
                </a:lnTo>
                <a:lnTo>
                  <a:pt x="289" y="1554"/>
                </a:lnTo>
                <a:lnTo>
                  <a:pt x="282" y="1557"/>
                </a:lnTo>
                <a:lnTo>
                  <a:pt x="275" y="1561"/>
                </a:lnTo>
                <a:lnTo>
                  <a:pt x="268" y="1567"/>
                </a:lnTo>
                <a:lnTo>
                  <a:pt x="262" y="1573"/>
                </a:lnTo>
                <a:lnTo>
                  <a:pt x="258" y="1583"/>
                </a:lnTo>
                <a:lnTo>
                  <a:pt x="256" y="1592"/>
                </a:lnTo>
                <a:lnTo>
                  <a:pt x="256" y="1592"/>
                </a:lnTo>
                <a:lnTo>
                  <a:pt x="256" y="1598"/>
                </a:lnTo>
                <a:lnTo>
                  <a:pt x="256" y="1603"/>
                </a:lnTo>
                <a:lnTo>
                  <a:pt x="259" y="1615"/>
                </a:lnTo>
                <a:lnTo>
                  <a:pt x="265" y="1626"/>
                </a:lnTo>
                <a:lnTo>
                  <a:pt x="271" y="1637"/>
                </a:lnTo>
                <a:lnTo>
                  <a:pt x="283" y="1654"/>
                </a:lnTo>
                <a:lnTo>
                  <a:pt x="289" y="1660"/>
                </a:lnTo>
                <a:lnTo>
                  <a:pt x="289" y="1660"/>
                </a:lnTo>
                <a:lnTo>
                  <a:pt x="283" y="1658"/>
                </a:lnTo>
                <a:lnTo>
                  <a:pt x="277" y="1655"/>
                </a:lnTo>
                <a:lnTo>
                  <a:pt x="269" y="1651"/>
                </a:lnTo>
                <a:lnTo>
                  <a:pt x="258" y="1644"/>
                </a:lnTo>
                <a:lnTo>
                  <a:pt x="247" y="1634"/>
                </a:lnTo>
                <a:lnTo>
                  <a:pt x="234" y="1622"/>
                </a:lnTo>
                <a:lnTo>
                  <a:pt x="222" y="1607"/>
                </a:lnTo>
                <a:lnTo>
                  <a:pt x="222" y="1607"/>
                </a:lnTo>
                <a:lnTo>
                  <a:pt x="209" y="1586"/>
                </a:lnTo>
                <a:lnTo>
                  <a:pt x="194" y="1558"/>
                </a:lnTo>
                <a:lnTo>
                  <a:pt x="180" y="1527"/>
                </a:lnTo>
                <a:lnTo>
                  <a:pt x="165" y="1490"/>
                </a:lnTo>
                <a:lnTo>
                  <a:pt x="153" y="1450"/>
                </a:lnTo>
                <a:lnTo>
                  <a:pt x="147" y="1430"/>
                </a:lnTo>
                <a:lnTo>
                  <a:pt x="142" y="1408"/>
                </a:lnTo>
                <a:lnTo>
                  <a:pt x="139" y="1385"/>
                </a:lnTo>
                <a:lnTo>
                  <a:pt x="135" y="1363"/>
                </a:lnTo>
                <a:lnTo>
                  <a:pt x="132" y="1340"/>
                </a:lnTo>
                <a:lnTo>
                  <a:pt x="130" y="1317"/>
                </a:lnTo>
                <a:lnTo>
                  <a:pt x="130" y="1317"/>
                </a:lnTo>
                <a:lnTo>
                  <a:pt x="129" y="1274"/>
                </a:lnTo>
                <a:lnTo>
                  <a:pt x="130" y="1237"/>
                </a:lnTo>
                <a:lnTo>
                  <a:pt x="134" y="1204"/>
                </a:lnTo>
                <a:lnTo>
                  <a:pt x="138" y="1178"/>
                </a:lnTo>
                <a:lnTo>
                  <a:pt x="142" y="1157"/>
                </a:lnTo>
                <a:lnTo>
                  <a:pt x="146" y="1142"/>
                </a:lnTo>
                <a:lnTo>
                  <a:pt x="150" y="1130"/>
                </a:lnTo>
                <a:lnTo>
                  <a:pt x="246" y="1130"/>
                </a:lnTo>
                <a:lnTo>
                  <a:pt x="246" y="1130"/>
                </a:lnTo>
                <a:lnTo>
                  <a:pt x="244" y="1154"/>
                </a:lnTo>
                <a:lnTo>
                  <a:pt x="240" y="1175"/>
                </a:lnTo>
                <a:lnTo>
                  <a:pt x="236" y="1197"/>
                </a:lnTo>
                <a:lnTo>
                  <a:pt x="198" y="1351"/>
                </a:lnTo>
                <a:lnTo>
                  <a:pt x="198" y="1351"/>
                </a:lnTo>
                <a:lnTo>
                  <a:pt x="188" y="1354"/>
                </a:lnTo>
                <a:lnTo>
                  <a:pt x="182" y="1357"/>
                </a:lnTo>
                <a:lnTo>
                  <a:pt x="180" y="1360"/>
                </a:lnTo>
                <a:lnTo>
                  <a:pt x="179" y="1361"/>
                </a:lnTo>
                <a:lnTo>
                  <a:pt x="179" y="1361"/>
                </a:lnTo>
                <a:lnTo>
                  <a:pt x="179" y="1364"/>
                </a:lnTo>
                <a:lnTo>
                  <a:pt x="180" y="1370"/>
                </a:lnTo>
                <a:lnTo>
                  <a:pt x="183" y="1380"/>
                </a:lnTo>
                <a:lnTo>
                  <a:pt x="183" y="1380"/>
                </a:lnTo>
                <a:lnTo>
                  <a:pt x="185" y="1381"/>
                </a:lnTo>
                <a:lnTo>
                  <a:pt x="188" y="1381"/>
                </a:lnTo>
                <a:lnTo>
                  <a:pt x="199" y="1383"/>
                </a:lnTo>
                <a:lnTo>
                  <a:pt x="233" y="1380"/>
                </a:lnTo>
                <a:lnTo>
                  <a:pt x="270" y="1377"/>
                </a:lnTo>
                <a:lnTo>
                  <a:pt x="299" y="1375"/>
                </a:lnTo>
                <a:lnTo>
                  <a:pt x="299" y="1375"/>
                </a:lnTo>
                <a:lnTo>
                  <a:pt x="309" y="1375"/>
                </a:lnTo>
                <a:lnTo>
                  <a:pt x="316" y="1374"/>
                </a:lnTo>
                <a:lnTo>
                  <a:pt x="321" y="1372"/>
                </a:lnTo>
                <a:lnTo>
                  <a:pt x="325" y="1369"/>
                </a:lnTo>
                <a:lnTo>
                  <a:pt x="329" y="1367"/>
                </a:lnTo>
                <a:lnTo>
                  <a:pt x="330" y="1363"/>
                </a:lnTo>
                <a:lnTo>
                  <a:pt x="333" y="1356"/>
                </a:lnTo>
                <a:lnTo>
                  <a:pt x="333" y="1356"/>
                </a:lnTo>
                <a:lnTo>
                  <a:pt x="333" y="1352"/>
                </a:lnTo>
                <a:lnTo>
                  <a:pt x="332" y="1349"/>
                </a:lnTo>
                <a:lnTo>
                  <a:pt x="328" y="1343"/>
                </a:lnTo>
                <a:lnTo>
                  <a:pt x="323" y="1337"/>
                </a:lnTo>
                <a:lnTo>
                  <a:pt x="342" y="1187"/>
                </a:lnTo>
                <a:close/>
                <a:moveTo>
                  <a:pt x="718" y="1105"/>
                </a:moveTo>
                <a:lnTo>
                  <a:pt x="718" y="1105"/>
                </a:lnTo>
                <a:lnTo>
                  <a:pt x="722" y="1105"/>
                </a:lnTo>
                <a:lnTo>
                  <a:pt x="730" y="1108"/>
                </a:lnTo>
                <a:lnTo>
                  <a:pt x="743" y="1111"/>
                </a:lnTo>
                <a:lnTo>
                  <a:pt x="760" y="1120"/>
                </a:lnTo>
                <a:lnTo>
                  <a:pt x="769" y="1126"/>
                </a:lnTo>
                <a:lnTo>
                  <a:pt x="778" y="1132"/>
                </a:lnTo>
                <a:lnTo>
                  <a:pt x="788" y="1140"/>
                </a:lnTo>
                <a:lnTo>
                  <a:pt x="799" y="1150"/>
                </a:lnTo>
                <a:lnTo>
                  <a:pt x="809" y="1162"/>
                </a:lnTo>
                <a:lnTo>
                  <a:pt x="819" y="1174"/>
                </a:lnTo>
                <a:lnTo>
                  <a:pt x="829" y="1190"/>
                </a:lnTo>
                <a:lnTo>
                  <a:pt x="839" y="1207"/>
                </a:lnTo>
                <a:lnTo>
                  <a:pt x="839" y="1207"/>
                </a:lnTo>
                <a:lnTo>
                  <a:pt x="847" y="1225"/>
                </a:lnTo>
                <a:lnTo>
                  <a:pt x="856" y="1242"/>
                </a:lnTo>
                <a:lnTo>
                  <a:pt x="868" y="1275"/>
                </a:lnTo>
                <a:lnTo>
                  <a:pt x="877" y="1307"/>
                </a:lnTo>
                <a:lnTo>
                  <a:pt x="883" y="1334"/>
                </a:lnTo>
                <a:lnTo>
                  <a:pt x="888" y="1357"/>
                </a:lnTo>
                <a:lnTo>
                  <a:pt x="890" y="1374"/>
                </a:lnTo>
                <a:lnTo>
                  <a:pt x="892" y="1390"/>
                </a:lnTo>
                <a:lnTo>
                  <a:pt x="824" y="1395"/>
                </a:lnTo>
                <a:lnTo>
                  <a:pt x="771" y="1293"/>
                </a:lnTo>
                <a:lnTo>
                  <a:pt x="771" y="1293"/>
                </a:lnTo>
                <a:lnTo>
                  <a:pt x="777" y="1283"/>
                </a:lnTo>
                <a:lnTo>
                  <a:pt x="786" y="1264"/>
                </a:lnTo>
                <a:lnTo>
                  <a:pt x="786" y="1264"/>
                </a:lnTo>
                <a:lnTo>
                  <a:pt x="787" y="1261"/>
                </a:lnTo>
                <a:lnTo>
                  <a:pt x="784" y="1255"/>
                </a:lnTo>
                <a:lnTo>
                  <a:pt x="778" y="1239"/>
                </a:lnTo>
                <a:lnTo>
                  <a:pt x="771" y="1221"/>
                </a:lnTo>
                <a:lnTo>
                  <a:pt x="768" y="1211"/>
                </a:lnTo>
                <a:lnTo>
                  <a:pt x="766" y="1202"/>
                </a:lnTo>
                <a:lnTo>
                  <a:pt x="766" y="1202"/>
                </a:lnTo>
                <a:lnTo>
                  <a:pt x="764" y="1191"/>
                </a:lnTo>
                <a:lnTo>
                  <a:pt x="760" y="1180"/>
                </a:lnTo>
                <a:lnTo>
                  <a:pt x="756" y="1168"/>
                </a:lnTo>
                <a:lnTo>
                  <a:pt x="750" y="1156"/>
                </a:lnTo>
                <a:lnTo>
                  <a:pt x="737" y="1137"/>
                </a:lnTo>
                <a:lnTo>
                  <a:pt x="733" y="1130"/>
                </a:lnTo>
                <a:lnTo>
                  <a:pt x="718" y="1105"/>
                </a:lnTo>
                <a:close/>
                <a:moveTo>
                  <a:pt x="781" y="1554"/>
                </a:moveTo>
                <a:lnTo>
                  <a:pt x="781" y="1554"/>
                </a:lnTo>
                <a:lnTo>
                  <a:pt x="824" y="1544"/>
                </a:lnTo>
                <a:lnTo>
                  <a:pt x="824" y="1544"/>
                </a:lnTo>
                <a:lnTo>
                  <a:pt x="830" y="1542"/>
                </a:lnTo>
                <a:lnTo>
                  <a:pt x="835" y="1539"/>
                </a:lnTo>
                <a:lnTo>
                  <a:pt x="839" y="1534"/>
                </a:lnTo>
                <a:lnTo>
                  <a:pt x="839" y="1534"/>
                </a:lnTo>
                <a:lnTo>
                  <a:pt x="842" y="1537"/>
                </a:lnTo>
                <a:lnTo>
                  <a:pt x="853" y="1540"/>
                </a:lnTo>
                <a:lnTo>
                  <a:pt x="859" y="1543"/>
                </a:lnTo>
                <a:lnTo>
                  <a:pt x="866" y="1543"/>
                </a:lnTo>
                <a:lnTo>
                  <a:pt x="874" y="1543"/>
                </a:lnTo>
                <a:lnTo>
                  <a:pt x="882" y="1539"/>
                </a:lnTo>
                <a:lnTo>
                  <a:pt x="882" y="1539"/>
                </a:lnTo>
                <a:lnTo>
                  <a:pt x="886" y="1537"/>
                </a:lnTo>
                <a:lnTo>
                  <a:pt x="889" y="1532"/>
                </a:lnTo>
                <a:lnTo>
                  <a:pt x="892" y="1527"/>
                </a:lnTo>
                <a:lnTo>
                  <a:pt x="894" y="1521"/>
                </a:lnTo>
                <a:lnTo>
                  <a:pt x="899" y="1507"/>
                </a:lnTo>
                <a:lnTo>
                  <a:pt x="901" y="1492"/>
                </a:lnTo>
                <a:lnTo>
                  <a:pt x="905" y="1464"/>
                </a:lnTo>
                <a:lnTo>
                  <a:pt x="906" y="1452"/>
                </a:lnTo>
                <a:lnTo>
                  <a:pt x="906" y="1452"/>
                </a:lnTo>
                <a:lnTo>
                  <a:pt x="906" y="1472"/>
                </a:lnTo>
                <a:lnTo>
                  <a:pt x="907" y="1516"/>
                </a:lnTo>
                <a:lnTo>
                  <a:pt x="905" y="1569"/>
                </a:lnTo>
                <a:lnTo>
                  <a:pt x="904" y="1592"/>
                </a:lnTo>
                <a:lnTo>
                  <a:pt x="901" y="1611"/>
                </a:lnTo>
                <a:lnTo>
                  <a:pt x="901" y="1611"/>
                </a:lnTo>
                <a:lnTo>
                  <a:pt x="896" y="1632"/>
                </a:lnTo>
                <a:lnTo>
                  <a:pt x="889" y="1658"/>
                </a:lnTo>
                <a:lnTo>
                  <a:pt x="878" y="1689"/>
                </a:lnTo>
                <a:lnTo>
                  <a:pt x="871" y="1705"/>
                </a:lnTo>
                <a:lnTo>
                  <a:pt x="863" y="1721"/>
                </a:lnTo>
                <a:lnTo>
                  <a:pt x="854" y="1736"/>
                </a:lnTo>
                <a:lnTo>
                  <a:pt x="845" y="1750"/>
                </a:lnTo>
                <a:lnTo>
                  <a:pt x="835" y="1763"/>
                </a:lnTo>
                <a:lnTo>
                  <a:pt x="823" y="1774"/>
                </a:lnTo>
                <a:lnTo>
                  <a:pt x="810" y="1782"/>
                </a:lnTo>
                <a:lnTo>
                  <a:pt x="796" y="1790"/>
                </a:lnTo>
                <a:lnTo>
                  <a:pt x="789" y="1792"/>
                </a:lnTo>
                <a:lnTo>
                  <a:pt x="782" y="1793"/>
                </a:lnTo>
                <a:lnTo>
                  <a:pt x="775" y="1795"/>
                </a:lnTo>
                <a:lnTo>
                  <a:pt x="766" y="1795"/>
                </a:lnTo>
                <a:lnTo>
                  <a:pt x="766" y="1795"/>
                </a:lnTo>
                <a:lnTo>
                  <a:pt x="758" y="1793"/>
                </a:lnTo>
                <a:lnTo>
                  <a:pt x="751" y="1792"/>
                </a:lnTo>
                <a:lnTo>
                  <a:pt x="743" y="1790"/>
                </a:lnTo>
                <a:lnTo>
                  <a:pt x="736" y="1786"/>
                </a:lnTo>
                <a:lnTo>
                  <a:pt x="723" y="1776"/>
                </a:lnTo>
                <a:lnTo>
                  <a:pt x="710" y="1766"/>
                </a:lnTo>
                <a:lnTo>
                  <a:pt x="699" y="1752"/>
                </a:lnTo>
                <a:lnTo>
                  <a:pt x="688" y="1738"/>
                </a:lnTo>
                <a:lnTo>
                  <a:pt x="680" y="1722"/>
                </a:lnTo>
                <a:lnTo>
                  <a:pt x="671" y="1705"/>
                </a:lnTo>
                <a:lnTo>
                  <a:pt x="664" y="1690"/>
                </a:lnTo>
                <a:lnTo>
                  <a:pt x="658" y="1675"/>
                </a:lnTo>
                <a:lnTo>
                  <a:pt x="648" y="1648"/>
                </a:lnTo>
                <a:lnTo>
                  <a:pt x="644" y="1628"/>
                </a:lnTo>
                <a:lnTo>
                  <a:pt x="641" y="1621"/>
                </a:lnTo>
                <a:lnTo>
                  <a:pt x="790" y="1645"/>
                </a:lnTo>
                <a:lnTo>
                  <a:pt x="786" y="1621"/>
                </a:lnTo>
                <a:lnTo>
                  <a:pt x="781" y="1554"/>
                </a:lnTo>
                <a:close/>
                <a:moveTo>
                  <a:pt x="757" y="1549"/>
                </a:moveTo>
                <a:lnTo>
                  <a:pt x="762" y="1626"/>
                </a:lnTo>
                <a:lnTo>
                  <a:pt x="631" y="1602"/>
                </a:lnTo>
                <a:lnTo>
                  <a:pt x="622" y="1573"/>
                </a:lnTo>
                <a:lnTo>
                  <a:pt x="636" y="1544"/>
                </a:lnTo>
                <a:lnTo>
                  <a:pt x="757" y="1549"/>
                </a:lnTo>
                <a:close/>
                <a:moveTo>
                  <a:pt x="656" y="1351"/>
                </a:moveTo>
                <a:lnTo>
                  <a:pt x="747" y="1351"/>
                </a:lnTo>
                <a:lnTo>
                  <a:pt x="747" y="1351"/>
                </a:lnTo>
                <a:lnTo>
                  <a:pt x="756" y="1363"/>
                </a:lnTo>
                <a:lnTo>
                  <a:pt x="760" y="1370"/>
                </a:lnTo>
                <a:lnTo>
                  <a:pt x="762" y="1374"/>
                </a:lnTo>
                <a:lnTo>
                  <a:pt x="762" y="1375"/>
                </a:lnTo>
                <a:lnTo>
                  <a:pt x="762" y="1375"/>
                </a:lnTo>
                <a:lnTo>
                  <a:pt x="742" y="1377"/>
                </a:lnTo>
                <a:lnTo>
                  <a:pt x="705" y="1375"/>
                </a:lnTo>
                <a:lnTo>
                  <a:pt x="651" y="1375"/>
                </a:lnTo>
                <a:lnTo>
                  <a:pt x="651" y="1375"/>
                </a:lnTo>
                <a:lnTo>
                  <a:pt x="651" y="1372"/>
                </a:lnTo>
                <a:lnTo>
                  <a:pt x="650" y="1363"/>
                </a:lnTo>
                <a:lnTo>
                  <a:pt x="652" y="1355"/>
                </a:lnTo>
                <a:lnTo>
                  <a:pt x="653" y="1352"/>
                </a:lnTo>
                <a:lnTo>
                  <a:pt x="656" y="1351"/>
                </a:lnTo>
                <a:lnTo>
                  <a:pt x="656" y="1351"/>
                </a:lnTo>
                <a:close/>
                <a:moveTo>
                  <a:pt x="617" y="1183"/>
                </a:moveTo>
                <a:lnTo>
                  <a:pt x="617" y="1183"/>
                </a:lnTo>
                <a:lnTo>
                  <a:pt x="633" y="1195"/>
                </a:lnTo>
                <a:lnTo>
                  <a:pt x="651" y="1207"/>
                </a:lnTo>
                <a:lnTo>
                  <a:pt x="651" y="1207"/>
                </a:lnTo>
                <a:lnTo>
                  <a:pt x="652" y="1208"/>
                </a:lnTo>
                <a:lnTo>
                  <a:pt x="652" y="1211"/>
                </a:lnTo>
                <a:lnTo>
                  <a:pt x="652" y="1221"/>
                </a:lnTo>
                <a:lnTo>
                  <a:pt x="651" y="1240"/>
                </a:lnTo>
                <a:lnTo>
                  <a:pt x="651" y="1240"/>
                </a:lnTo>
                <a:lnTo>
                  <a:pt x="650" y="1246"/>
                </a:lnTo>
                <a:lnTo>
                  <a:pt x="647" y="1251"/>
                </a:lnTo>
                <a:lnTo>
                  <a:pt x="644" y="1257"/>
                </a:lnTo>
                <a:lnTo>
                  <a:pt x="641" y="1264"/>
                </a:lnTo>
                <a:lnTo>
                  <a:pt x="641" y="1264"/>
                </a:lnTo>
                <a:lnTo>
                  <a:pt x="640" y="1269"/>
                </a:lnTo>
                <a:lnTo>
                  <a:pt x="640" y="1275"/>
                </a:lnTo>
                <a:lnTo>
                  <a:pt x="640" y="1289"/>
                </a:lnTo>
                <a:lnTo>
                  <a:pt x="641" y="1301"/>
                </a:lnTo>
                <a:lnTo>
                  <a:pt x="641" y="1308"/>
                </a:lnTo>
                <a:lnTo>
                  <a:pt x="641" y="1308"/>
                </a:lnTo>
                <a:lnTo>
                  <a:pt x="641" y="1308"/>
                </a:lnTo>
                <a:lnTo>
                  <a:pt x="640" y="1307"/>
                </a:lnTo>
                <a:lnTo>
                  <a:pt x="636" y="1301"/>
                </a:lnTo>
                <a:lnTo>
                  <a:pt x="625" y="1277"/>
                </a:lnTo>
                <a:lnTo>
                  <a:pt x="615" y="1250"/>
                </a:lnTo>
                <a:lnTo>
                  <a:pt x="607" y="1231"/>
                </a:lnTo>
                <a:lnTo>
                  <a:pt x="607" y="1231"/>
                </a:lnTo>
                <a:lnTo>
                  <a:pt x="605" y="1222"/>
                </a:lnTo>
                <a:lnTo>
                  <a:pt x="604" y="1217"/>
                </a:lnTo>
                <a:lnTo>
                  <a:pt x="607" y="1207"/>
                </a:lnTo>
                <a:lnTo>
                  <a:pt x="607" y="1207"/>
                </a:lnTo>
                <a:lnTo>
                  <a:pt x="610" y="1197"/>
                </a:lnTo>
                <a:lnTo>
                  <a:pt x="613" y="1190"/>
                </a:lnTo>
                <a:lnTo>
                  <a:pt x="617" y="1183"/>
                </a:lnTo>
                <a:lnTo>
                  <a:pt x="617" y="118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4F203CB8-C2F7-4A72-80BF-9F36ED2E7F46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2747675"/>
            <a:ext cx="578209" cy="1628775"/>
          </a:xfrm>
          <a:custGeom>
            <a:avLst/>
            <a:gdLst>
              <a:gd name="T0" fmla="*/ 358 w 508"/>
              <a:gd name="T1" fmla="*/ 77 h 1431"/>
              <a:gd name="T2" fmla="*/ 321 w 508"/>
              <a:gd name="T3" fmla="*/ 17 h 1431"/>
              <a:gd name="T4" fmla="*/ 265 w 508"/>
              <a:gd name="T5" fmla="*/ 0 h 1431"/>
              <a:gd name="T6" fmla="*/ 208 w 508"/>
              <a:gd name="T7" fmla="*/ 19 h 1431"/>
              <a:gd name="T8" fmla="*/ 175 w 508"/>
              <a:gd name="T9" fmla="*/ 70 h 1431"/>
              <a:gd name="T10" fmla="*/ 169 w 508"/>
              <a:gd name="T11" fmla="*/ 180 h 1431"/>
              <a:gd name="T12" fmla="*/ 92 w 508"/>
              <a:gd name="T13" fmla="*/ 241 h 1431"/>
              <a:gd name="T14" fmla="*/ 53 w 508"/>
              <a:gd name="T15" fmla="*/ 319 h 1431"/>
              <a:gd name="T16" fmla="*/ 27 w 508"/>
              <a:gd name="T17" fmla="*/ 568 h 1431"/>
              <a:gd name="T18" fmla="*/ 4 w 508"/>
              <a:gd name="T19" fmla="*/ 576 h 1431"/>
              <a:gd name="T20" fmla="*/ 20 w 508"/>
              <a:gd name="T21" fmla="*/ 586 h 1431"/>
              <a:gd name="T22" fmla="*/ 34 w 508"/>
              <a:gd name="T23" fmla="*/ 630 h 1431"/>
              <a:gd name="T24" fmla="*/ 62 w 508"/>
              <a:gd name="T25" fmla="*/ 661 h 1431"/>
              <a:gd name="T26" fmla="*/ 150 w 508"/>
              <a:gd name="T27" fmla="*/ 672 h 1431"/>
              <a:gd name="T28" fmla="*/ 156 w 508"/>
              <a:gd name="T29" fmla="*/ 691 h 1431"/>
              <a:gd name="T30" fmla="*/ 161 w 508"/>
              <a:gd name="T31" fmla="*/ 736 h 1431"/>
              <a:gd name="T32" fmla="*/ 144 w 508"/>
              <a:gd name="T33" fmla="*/ 855 h 1431"/>
              <a:gd name="T34" fmla="*/ 104 w 508"/>
              <a:gd name="T35" fmla="*/ 1060 h 1431"/>
              <a:gd name="T36" fmla="*/ 118 w 508"/>
              <a:gd name="T37" fmla="*/ 1303 h 1431"/>
              <a:gd name="T38" fmla="*/ 159 w 508"/>
              <a:gd name="T39" fmla="*/ 1422 h 1431"/>
              <a:gd name="T40" fmla="*/ 188 w 508"/>
              <a:gd name="T41" fmla="*/ 1429 h 1431"/>
              <a:gd name="T42" fmla="*/ 227 w 508"/>
              <a:gd name="T43" fmla="*/ 1362 h 1431"/>
              <a:gd name="T44" fmla="*/ 258 w 508"/>
              <a:gd name="T45" fmla="*/ 1251 h 1431"/>
              <a:gd name="T46" fmla="*/ 337 w 508"/>
              <a:gd name="T47" fmla="*/ 1318 h 1431"/>
              <a:gd name="T48" fmla="*/ 367 w 508"/>
              <a:gd name="T49" fmla="*/ 1362 h 1431"/>
              <a:gd name="T50" fmla="*/ 414 w 508"/>
              <a:gd name="T51" fmla="*/ 1348 h 1431"/>
              <a:gd name="T52" fmla="*/ 445 w 508"/>
              <a:gd name="T53" fmla="*/ 1319 h 1431"/>
              <a:gd name="T54" fmla="*/ 463 w 508"/>
              <a:gd name="T55" fmla="*/ 1263 h 1431"/>
              <a:gd name="T56" fmla="*/ 488 w 508"/>
              <a:gd name="T57" fmla="*/ 1115 h 1431"/>
              <a:gd name="T58" fmla="*/ 487 w 508"/>
              <a:gd name="T59" fmla="*/ 908 h 1431"/>
              <a:gd name="T60" fmla="*/ 488 w 508"/>
              <a:gd name="T61" fmla="*/ 768 h 1431"/>
              <a:gd name="T62" fmla="*/ 505 w 508"/>
              <a:gd name="T63" fmla="*/ 623 h 1431"/>
              <a:gd name="T64" fmla="*/ 492 w 508"/>
              <a:gd name="T65" fmla="*/ 513 h 1431"/>
              <a:gd name="T66" fmla="*/ 486 w 508"/>
              <a:gd name="T67" fmla="*/ 477 h 1431"/>
              <a:gd name="T68" fmla="*/ 464 w 508"/>
              <a:gd name="T69" fmla="*/ 443 h 1431"/>
              <a:gd name="T70" fmla="*/ 441 w 508"/>
              <a:gd name="T71" fmla="*/ 354 h 1431"/>
              <a:gd name="T72" fmla="*/ 457 w 508"/>
              <a:gd name="T73" fmla="*/ 267 h 1431"/>
              <a:gd name="T74" fmla="*/ 444 w 508"/>
              <a:gd name="T75" fmla="*/ 215 h 1431"/>
              <a:gd name="T76" fmla="*/ 362 w 508"/>
              <a:gd name="T77" fmla="*/ 185 h 1431"/>
              <a:gd name="T78" fmla="*/ 170 w 508"/>
              <a:gd name="T79" fmla="*/ 458 h 1431"/>
              <a:gd name="T80" fmla="*/ 191 w 508"/>
              <a:gd name="T81" fmla="*/ 489 h 1431"/>
              <a:gd name="T82" fmla="*/ 157 w 508"/>
              <a:gd name="T83" fmla="*/ 573 h 1431"/>
              <a:gd name="T84" fmla="*/ 123 w 508"/>
              <a:gd name="T85" fmla="*/ 485 h 1431"/>
              <a:gd name="T86" fmla="*/ 175 w 508"/>
              <a:gd name="T87" fmla="*/ 1041 h 1431"/>
              <a:gd name="T88" fmla="*/ 231 w 508"/>
              <a:gd name="T89" fmla="*/ 1094 h 1431"/>
              <a:gd name="T90" fmla="*/ 170 w 508"/>
              <a:gd name="T91" fmla="*/ 1100 h 1431"/>
              <a:gd name="T92" fmla="*/ 234 w 508"/>
              <a:gd name="T93" fmla="*/ 1138 h 1431"/>
              <a:gd name="T94" fmla="*/ 203 w 508"/>
              <a:gd name="T95" fmla="*/ 1379 h 1431"/>
              <a:gd name="T96" fmla="*/ 182 w 508"/>
              <a:gd name="T97" fmla="*/ 1391 h 1431"/>
              <a:gd name="T98" fmla="*/ 165 w 508"/>
              <a:gd name="T99" fmla="*/ 1336 h 1431"/>
              <a:gd name="T100" fmla="*/ 141 w 508"/>
              <a:gd name="T101" fmla="*/ 1131 h 1431"/>
              <a:gd name="T102" fmla="*/ 356 w 508"/>
              <a:gd name="T103" fmla="*/ 912 h 1431"/>
              <a:gd name="T104" fmla="*/ 391 w 508"/>
              <a:gd name="T105" fmla="*/ 1020 h 1431"/>
              <a:gd name="T106" fmla="*/ 385 w 508"/>
              <a:gd name="T107" fmla="*/ 1035 h 1431"/>
              <a:gd name="T108" fmla="*/ 386 w 508"/>
              <a:gd name="T109" fmla="*/ 1050 h 1431"/>
              <a:gd name="T110" fmla="*/ 381 w 508"/>
              <a:gd name="T111" fmla="*/ 1036 h 1431"/>
              <a:gd name="T112" fmla="*/ 270 w 508"/>
              <a:gd name="T113" fmla="*/ 829 h 1431"/>
              <a:gd name="T114" fmla="*/ 309 w 508"/>
              <a:gd name="T115" fmla="*/ 877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8" h="1431">
                <a:moveTo>
                  <a:pt x="338" y="165"/>
                </a:moveTo>
                <a:lnTo>
                  <a:pt x="351" y="115"/>
                </a:lnTo>
                <a:lnTo>
                  <a:pt x="361" y="99"/>
                </a:lnTo>
                <a:lnTo>
                  <a:pt x="361" y="99"/>
                </a:lnTo>
                <a:lnTo>
                  <a:pt x="361" y="93"/>
                </a:lnTo>
                <a:lnTo>
                  <a:pt x="359" y="86"/>
                </a:lnTo>
                <a:lnTo>
                  <a:pt x="358" y="77"/>
                </a:lnTo>
                <a:lnTo>
                  <a:pt x="355" y="67"/>
                </a:lnTo>
                <a:lnTo>
                  <a:pt x="350" y="55"/>
                </a:lnTo>
                <a:lnTo>
                  <a:pt x="343" y="42"/>
                </a:lnTo>
                <a:lnTo>
                  <a:pt x="333" y="29"/>
                </a:lnTo>
                <a:lnTo>
                  <a:pt x="333" y="29"/>
                </a:lnTo>
                <a:lnTo>
                  <a:pt x="328" y="23"/>
                </a:lnTo>
                <a:lnTo>
                  <a:pt x="321" y="17"/>
                </a:lnTo>
                <a:lnTo>
                  <a:pt x="315" y="12"/>
                </a:lnTo>
                <a:lnTo>
                  <a:pt x="308" y="8"/>
                </a:lnTo>
                <a:lnTo>
                  <a:pt x="299" y="5"/>
                </a:lnTo>
                <a:lnTo>
                  <a:pt x="292" y="2"/>
                </a:lnTo>
                <a:lnTo>
                  <a:pt x="284" y="1"/>
                </a:lnTo>
                <a:lnTo>
                  <a:pt x="275" y="0"/>
                </a:lnTo>
                <a:lnTo>
                  <a:pt x="265" y="0"/>
                </a:lnTo>
                <a:lnTo>
                  <a:pt x="257" y="0"/>
                </a:lnTo>
                <a:lnTo>
                  <a:pt x="249" y="1"/>
                </a:lnTo>
                <a:lnTo>
                  <a:pt x="240" y="3"/>
                </a:lnTo>
                <a:lnTo>
                  <a:pt x="232" y="6"/>
                </a:lnTo>
                <a:lnTo>
                  <a:pt x="223" y="9"/>
                </a:lnTo>
                <a:lnTo>
                  <a:pt x="215" y="13"/>
                </a:lnTo>
                <a:lnTo>
                  <a:pt x="208" y="19"/>
                </a:lnTo>
                <a:lnTo>
                  <a:pt x="208" y="19"/>
                </a:lnTo>
                <a:lnTo>
                  <a:pt x="200" y="24"/>
                </a:lnTo>
                <a:lnTo>
                  <a:pt x="194" y="30"/>
                </a:lnTo>
                <a:lnTo>
                  <a:pt x="188" y="37"/>
                </a:lnTo>
                <a:lnTo>
                  <a:pt x="185" y="43"/>
                </a:lnTo>
                <a:lnTo>
                  <a:pt x="179" y="56"/>
                </a:lnTo>
                <a:lnTo>
                  <a:pt x="175" y="70"/>
                </a:lnTo>
                <a:lnTo>
                  <a:pt x="174" y="82"/>
                </a:lnTo>
                <a:lnTo>
                  <a:pt x="174" y="91"/>
                </a:lnTo>
                <a:lnTo>
                  <a:pt x="174" y="101"/>
                </a:lnTo>
                <a:lnTo>
                  <a:pt x="185" y="178"/>
                </a:lnTo>
                <a:lnTo>
                  <a:pt x="185" y="178"/>
                </a:lnTo>
                <a:lnTo>
                  <a:pt x="178" y="178"/>
                </a:lnTo>
                <a:lnTo>
                  <a:pt x="169" y="180"/>
                </a:lnTo>
                <a:lnTo>
                  <a:pt x="159" y="183"/>
                </a:lnTo>
                <a:lnTo>
                  <a:pt x="149" y="188"/>
                </a:lnTo>
                <a:lnTo>
                  <a:pt x="137" y="194"/>
                </a:lnTo>
                <a:lnTo>
                  <a:pt x="125" y="202"/>
                </a:lnTo>
                <a:lnTo>
                  <a:pt x="114" y="214"/>
                </a:lnTo>
                <a:lnTo>
                  <a:pt x="114" y="214"/>
                </a:lnTo>
                <a:lnTo>
                  <a:pt x="92" y="241"/>
                </a:lnTo>
                <a:lnTo>
                  <a:pt x="81" y="255"/>
                </a:lnTo>
                <a:lnTo>
                  <a:pt x="73" y="268"/>
                </a:lnTo>
                <a:lnTo>
                  <a:pt x="64" y="283"/>
                </a:lnTo>
                <a:lnTo>
                  <a:pt x="58" y="296"/>
                </a:lnTo>
                <a:lnTo>
                  <a:pt x="55" y="308"/>
                </a:lnTo>
                <a:lnTo>
                  <a:pt x="53" y="313"/>
                </a:lnTo>
                <a:lnTo>
                  <a:pt x="53" y="319"/>
                </a:lnTo>
                <a:lnTo>
                  <a:pt x="53" y="319"/>
                </a:lnTo>
                <a:lnTo>
                  <a:pt x="53" y="337"/>
                </a:lnTo>
                <a:lnTo>
                  <a:pt x="51" y="370"/>
                </a:lnTo>
                <a:lnTo>
                  <a:pt x="43" y="455"/>
                </a:lnTo>
                <a:lnTo>
                  <a:pt x="31" y="571"/>
                </a:lnTo>
                <a:lnTo>
                  <a:pt x="31" y="571"/>
                </a:lnTo>
                <a:lnTo>
                  <a:pt x="27" y="568"/>
                </a:lnTo>
                <a:lnTo>
                  <a:pt x="19" y="566"/>
                </a:lnTo>
                <a:lnTo>
                  <a:pt x="14" y="565"/>
                </a:lnTo>
                <a:lnTo>
                  <a:pt x="10" y="565"/>
                </a:lnTo>
                <a:lnTo>
                  <a:pt x="8" y="566"/>
                </a:lnTo>
                <a:lnTo>
                  <a:pt x="5" y="568"/>
                </a:lnTo>
                <a:lnTo>
                  <a:pt x="5" y="568"/>
                </a:lnTo>
                <a:lnTo>
                  <a:pt x="4" y="576"/>
                </a:lnTo>
                <a:lnTo>
                  <a:pt x="2" y="582"/>
                </a:lnTo>
                <a:lnTo>
                  <a:pt x="0" y="585"/>
                </a:lnTo>
                <a:lnTo>
                  <a:pt x="2" y="585"/>
                </a:lnTo>
                <a:lnTo>
                  <a:pt x="4" y="585"/>
                </a:lnTo>
                <a:lnTo>
                  <a:pt x="4" y="585"/>
                </a:lnTo>
                <a:lnTo>
                  <a:pt x="11" y="585"/>
                </a:lnTo>
                <a:lnTo>
                  <a:pt x="20" y="586"/>
                </a:lnTo>
                <a:lnTo>
                  <a:pt x="29" y="588"/>
                </a:lnTo>
                <a:lnTo>
                  <a:pt x="29" y="588"/>
                </a:lnTo>
                <a:lnTo>
                  <a:pt x="29" y="606"/>
                </a:lnTo>
                <a:lnTo>
                  <a:pt x="31" y="620"/>
                </a:lnTo>
                <a:lnTo>
                  <a:pt x="32" y="626"/>
                </a:lnTo>
                <a:lnTo>
                  <a:pt x="34" y="630"/>
                </a:lnTo>
                <a:lnTo>
                  <a:pt x="34" y="630"/>
                </a:lnTo>
                <a:lnTo>
                  <a:pt x="40" y="637"/>
                </a:lnTo>
                <a:lnTo>
                  <a:pt x="47" y="643"/>
                </a:lnTo>
                <a:lnTo>
                  <a:pt x="58" y="649"/>
                </a:lnTo>
                <a:lnTo>
                  <a:pt x="58" y="649"/>
                </a:lnTo>
                <a:lnTo>
                  <a:pt x="58" y="651"/>
                </a:lnTo>
                <a:lnTo>
                  <a:pt x="59" y="658"/>
                </a:lnTo>
                <a:lnTo>
                  <a:pt x="62" y="661"/>
                </a:lnTo>
                <a:lnTo>
                  <a:pt x="64" y="664"/>
                </a:lnTo>
                <a:lnTo>
                  <a:pt x="68" y="666"/>
                </a:lnTo>
                <a:lnTo>
                  <a:pt x="73" y="667"/>
                </a:lnTo>
                <a:lnTo>
                  <a:pt x="123" y="672"/>
                </a:lnTo>
                <a:lnTo>
                  <a:pt x="149" y="674"/>
                </a:lnTo>
                <a:lnTo>
                  <a:pt x="149" y="674"/>
                </a:lnTo>
                <a:lnTo>
                  <a:pt x="150" y="672"/>
                </a:lnTo>
                <a:lnTo>
                  <a:pt x="152" y="672"/>
                </a:lnTo>
                <a:lnTo>
                  <a:pt x="153" y="672"/>
                </a:lnTo>
                <a:lnTo>
                  <a:pt x="156" y="673"/>
                </a:lnTo>
                <a:lnTo>
                  <a:pt x="156" y="677"/>
                </a:lnTo>
                <a:lnTo>
                  <a:pt x="157" y="683"/>
                </a:lnTo>
                <a:lnTo>
                  <a:pt x="156" y="691"/>
                </a:lnTo>
                <a:lnTo>
                  <a:pt x="156" y="691"/>
                </a:lnTo>
                <a:lnTo>
                  <a:pt x="155" y="701"/>
                </a:lnTo>
                <a:lnTo>
                  <a:pt x="155" y="707"/>
                </a:lnTo>
                <a:lnTo>
                  <a:pt x="156" y="711"/>
                </a:lnTo>
                <a:lnTo>
                  <a:pt x="157" y="715"/>
                </a:lnTo>
                <a:lnTo>
                  <a:pt x="159" y="720"/>
                </a:lnTo>
                <a:lnTo>
                  <a:pt x="161" y="726"/>
                </a:lnTo>
                <a:lnTo>
                  <a:pt x="161" y="736"/>
                </a:lnTo>
                <a:lnTo>
                  <a:pt x="158" y="751"/>
                </a:lnTo>
                <a:lnTo>
                  <a:pt x="158" y="751"/>
                </a:lnTo>
                <a:lnTo>
                  <a:pt x="155" y="784"/>
                </a:lnTo>
                <a:lnTo>
                  <a:pt x="152" y="811"/>
                </a:lnTo>
                <a:lnTo>
                  <a:pt x="151" y="835"/>
                </a:lnTo>
                <a:lnTo>
                  <a:pt x="151" y="835"/>
                </a:lnTo>
                <a:lnTo>
                  <a:pt x="144" y="855"/>
                </a:lnTo>
                <a:lnTo>
                  <a:pt x="137" y="879"/>
                </a:lnTo>
                <a:lnTo>
                  <a:pt x="128" y="910"/>
                </a:lnTo>
                <a:lnTo>
                  <a:pt x="120" y="948"/>
                </a:lnTo>
                <a:lnTo>
                  <a:pt x="111" y="990"/>
                </a:lnTo>
                <a:lnTo>
                  <a:pt x="109" y="1013"/>
                </a:lnTo>
                <a:lnTo>
                  <a:pt x="106" y="1036"/>
                </a:lnTo>
                <a:lnTo>
                  <a:pt x="104" y="1060"/>
                </a:lnTo>
                <a:lnTo>
                  <a:pt x="104" y="1085"/>
                </a:lnTo>
                <a:lnTo>
                  <a:pt x="104" y="1085"/>
                </a:lnTo>
                <a:lnTo>
                  <a:pt x="104" y="1137"/>
                </a:lnTo>
                <a:lnTo>
                  <a:pt x="106" y="1194"/>
                </a:lnTo>
                <a:lnTo>
                  <a:pt x="111" y="1250"/>
                </a:lnTo>
                <a:lnTo>
                  <a:pt x="114" y="1277"/>
                </a:lnTo>
                <a:lnTo>
                  <a:pt x="118" y="1303"/>
                </a:lnTo>
                <a:lnTo>
                  <a:pt x="122" y="1329"/>
                </a:lnTo>
                <a:lnTo>
                  <a:pt x="128" y="1351"/>
                </a:lnTo>
                <a:lnTo>
                  <a:pt x="134" y="1372"/>
                </a:lnTo>
                <a:lnTo>
                  <a:pt x="140" y="1390"/>
                </a:lnTo>
                <a:lnTo>
                  <a:pt x="147" y="1406"/>
                </a:lnTo>
                <a:lnTo>
                  <a:pt x="156" y="1418"/>
                </a:lnTo>
                <a:lnTo>
                  <a:pt x="159" y="1422"/>
                </a:lnTo>
                <a:lnTo>
                  <a:pt x="164" y="1426"/>
                </a:lnTo>
                <a:lnTo>
                  <a:pt x="169" y="1429"/>
                </a:lnTo>
                <a:lnTo>
                  <a:pt x="174" y="1430"/>
                </a:lnTo>
                <a:lnTo>
                  <a:pt x="174" y="1430"/>
                </a:lnTo>
                <a:lnTo>
                  <a:pt x="179" y="1431"/>
                </a:lnTo>
                <a:lnTo>
                  <a:pt x="184" y="1430"/>
                </a:lnTo>
                <a:lnTo>
                  <a:pt x="188" y="1429"/>
                </a:lnTo>
                <a:lnTo>
                  <a:pt x="193" y="1426"/>
                </a:lnTo>
                <a:lnTo>
                  <a:pt x="197" y="1422"/>
                </a:lnTo>
                <a:lnTo>
                  <a:pt x="202" y="1418"/>
                </a:lnTo>
                <a:lnTo>
                  <a:pt x="209" y="1407"/>
                </a:lnTo>
                <a:lnTo>
                  <a:pt x="216" y="1394"/>
                </a:lnTo>
                <a:lnTo>
                  <a:pt x="222" y="1379"/>
                </a:lnTo>
                <a:lnTo>
                  <a:pt x="227" y="1362"/>
                </a:lnTo>
                <a:lnTo>
                  <a:pt x="233" y="1345"/>
                </a:lnTo>
                <a:lnTo>
                  <a:pt x="241" y="1312"/>
                </a:lnTo>
                <a:lnTo>
                  <a:pt x="249" y="1282"/>
                </a:lnTo>
                <a:lnTo>
                  <a:pt x="253" y="1260"/>
                </a:lnTo>
                <a:lnTo>
                  <a:pt x="256" y="1254"/>
                </a:lnTo>
                <a:lnTo>
                  <a:pt x="258" y="1251"/>
                </a:lnTo>
                <a:lnTo>
                  <a:pt x="258" y="1251"/>
                </a:lnTo>
                <a:lnTo>
                  <a:pt x="296" y="1249"/>
                </a:lnTo>
                <a:lnTo>
                  <a:pt x="326" y="1249"/>
                </a:lnTo>
                <a:lnTo>
                  <a:pt x="326" y="1249"/>
                </a:lnTo>
                <a:lnTo>
                  <a:pt x="327" y="1263"/>
                </a:lnTo>
                <a:lnTo>
                  <a:pt x="328" y="1279"/>
                </a:lnTo>
                <a:lnTo>
                  <a:pt x="332" y="1298"/>
                </a:lnTo>
                <a:lnTo>
                  <a:pt x="337" y="1318"/>
                </a:lnTo>
                <a:lnTo>
                  <a:pt x="339" y="1327"/>
                </a:lnTo>
                <a:lnTo>
                  <a:pt x="344" y="1336"/>
                </a:lnTo>
                <a:lnTo>
                  <a:pt x="349" y="1344"/>
                </a:lnTo>
                <a:lnTo>
                  <a:pt x="353" y="1351"/>
                </a:lnTo>
                <a:lnTo>
                  <a:pt x="359" y="1357"/>
                </a:lnTo>
                <a:lnTo>
                  <a:pt x="367" y="1362"/>
                </a:lnTo>
                <a:lnTo>
                  <a:pt x="367" y="1362"/>
                </a:lnTo>
                <a:lnTo>
                  <a:pt x="374" y="1366"/>
                </a:lnTo>
                <a:lnTo>
                  <a:pt x="381" y="1367"/>
                </a:lnTo>
                <a:lnTo>
                  <a:pt x="388" y="1366"/>
                </a:lnTo>
                <a:lnTo>
                  <a:pt x="394" y="1365"/>
                </a:lnTo>
                <a:lnTo>
                  <a:pt x="399" y="1361"/>
                </a:lnTo>
                <a:lnTo>
                  <a:pt x="405" y="1357"/>
                </a:lnTo>
                <a:lnTo>
                  <a:pt x="414" y="1348"/>
                </a:lnTo>
                <a:lnTo>
                  <a:pt x="421" y="1337"/>
                </a:lnTo>
                <a:lnTo>
                  <a:pt x="427" y="1327"/>
                </a:lnTo>
                <a:lnTo>
                  <a:pt x="430" y="1318"/>
                </a:lnTo>
                <a:lnTo>
                  <a:pt x="430" y="1318"/>
                </a:lnTo>
                <a:lnTo>
                  <a:pt x="434" y="1318"/>
                </a:lnTo>
                <a:lnTo>
                  <a:pt x="440" y="1319"/>
                </a:lnTo>
                <a:lnTo>
                  <a:pt x="445" y="1319"/>
                </a:lnTo>
                <a:lnTo>
                  <a:pt x="450" y="1318"/>
                </a:lnTo>
                <a:lnTo>
                  <a:pt x="453" y="1315"/>
                </a:lnTo>
                <a:lnTo>
                  <a:pt x="457" y="1312"/>
                </a:lnTo>
                <a:lnTo>
                  <a:pt x="457" y="1312"/>
                </a:lnTo>
                <a:lnTo>
                  <a:pt x="459" y="1304"/>
                </a:lnTo>
                <a:lnTo>
                  <a:pt x="461" y="1292"/>
                </a:lnTo>
                <a:lnTo>
                  <a:pt x="463" y="1263"/>
                </a:lnTo>
                <a:lnTo>
                  <a:pt x="464" y="1219"/>
                </a:lnTo>
                <a:lnTo>
                  <a:pt x="473" y="1126"/>
                </a:lnTo>
                <a:lnTo>
                  <a:pt x="473" y="1126"/>
                </a:lnTo>
                <a:lnTo>
                  <a:pt x="474" y="1125"/>
                </a:lnTo>
                <a:lnTo>
                  <a:pt x="476" y="1123"/>
                </a:lnTo>
                <a:lnTo>
                  <a:pt x="482" y="1120"/>
                </a:lnTo>
                <a:lnTo>
                  <a:pt x="488" y="1115"/>
                </a:lnTo>
                <a:lnTo>
                  <a:pt x="491" y="1113"/>
                </a:lnTo>
                <a:lnTo>
                  <a:pt x="492" y="1110"/>
                </a:lnTo>
                <a:lnTo>
                  <a:pt x="492" y="1110"/>
                </a:lnTo>
                <a:lnTo>
                  <a:pt x="492" y="1077"/>
                </a:lnTo>
                <a:lnTo>
                  <a:pt x="491" y="1009"/>
                </a:lnTo>
                <a:lnTo>
                  <a:pt x="489" y="936"/>
                </a:lnTo>
                <a:lnTo>
                  <a:pt x="487" y="908"/>
                </a:lnTo>
                <a:lnTo>
                  <a:pt x="486" y="889"/>
                </a:lnTo>
                <a:lnTo>
                  <a:pt x="486" y="889"/>
                </a:lnTo>
                <a:lnTo>
                  <a:pt x="483" y="867"/>
                </a:lnTo>
                <a:lnTo>
                  <a:pt x="483" y="845"/>
                </a:lnTo>
                <a:lnTo>
                  <a:pt x="486" y="788"/>
                </a:lnTo>
                <a:lnTo>
                  <a:pt x="486" y="788"/>
                </a:lnTo>
                <a:lnTo>
                  <a:pt x="488" y="768"/>
                </a:lnTo>
                <a:lnTo>
                  <a:pt x="491" y="748"/>
                </a:lnTo>
                <a:lnTo>
                  <a:pt x="498" y="709"/>
                </a:lnTo>
                <a:lnTo>
                  <a:pt x="505" y="673"/>
                </a:lnTo>
                <a:lnTo>
                  <a:pt x="508" y="659"/>
                </a:lnTo>
                <a:lnTo>
                  <a:pt x="508" y="645"/>
                </a:lnTo>
                <a:lnTo>
                  <a:pt x="508" y="645"/>
                </a:lnTo>
                <a:lnTo>
                  <a:pt x="505" y="623"/>
                </a:lnTo>
                <a:lnTo>
                  <a:pt x="503" y="600"/>
                </a:lnTo>
                <a:lnTo>
                  <a:pt x="500" y="577"/>
                </a:lnTo>
                <a:lnTo>
                  <a:pt x="499" y="552"/>
                </a:lnTo>
                <a:lnTo>
                  <a:pt x="499" y="552"/>
                </a:lnTo>
                <a:lnTo>
                  <a:pt x="498" y="538"/>
                </a:lnTo>
                <a:lnTo>
                  <a:pt x="496" y="525"/>
                </a:lnTo>
                <a:lnTo>
                  <a:pt x="492" y="513"/>
                </a:lnTo>
                <a:lnTo>
                  <a:pt x="488" y="503"/>
                </a:lnTo>
                <a:lnTo>
                  <a:pt x="482" y="488"/>
                </a:lnTo>
                <a:lnTo>
                  <a:pt x="480" y="482"/>
                </a:lnTo>
                <a:lnTo>
                  <a:pt x="480" y="482"/>
                </a:lnTo>
                <a:lnTo>
                  <a:pt x="481" y="482"/>
                </a:lnTo>
                <a:lnTo>
                  <a:pt x="486" y="479"/>
                </a:lnTo>
                <a:lnTo>
                  <a:pt x="486" y="477"/>
                </a:lnTo>
                <a:lnTo>
                  <a:pt x="486" y="474"/>
                </a:lnTo>
                <a:lnTo>
                  <a:pt x="485" y="470"/>
                </a:lnTo>
                <a:lnTo>
                  <a:pt x="481" y="465"/>
                </a:lnTo>
                <a:lnTo>
                  <a:pt x="481" y="465"/>
                </a:lnTo>
                <a:lnTo>
                  <a:pt x="474" y="456"/>
                </a:lnTo>
                <a:lnTo>
                  <a:pt x="469" y="450"/>
                </a:lnTo>
                <a:lnTo>
                  <a:pt x="464" y="443"/>
                </a:lnTo>
                <a:lnTo>
                  <a:pt x="458" y="429"/>
                </a:lnTo>
                <a:lnTo>
                  <a:pt x="458" y="429"/>
                </a:lnTo>
                <a:lnTo>
                  <a:pt x="451" y="408"/>
                </a:lnTo>
                <a:lnTo>
                  <a:pt x="447" y="396"/>
                </a:lnTo>
                <a:lnTo>
                  <a:pt x="445" y="383"/>
                </a:lnTo>
                <a:lnTo>
                  <a:pt x="443" y="368"/>
                </a:lnTo>
                <a:lnTo>
                  <a:pt x="441" y="354"/>
                </a:lnTo>
                <a:lnTo>
                  <a:pt x="441" y="341"/>
                </a:lnTo>
                <a:lnTo>
                  <a:pt x="443" y="326"/>
                </a:lnTo>
                <a:lnTo>
                  <a:pt x="443" y="326"/>
                </a:lnTo>
                <a:lnTo>
                  <a:pt x="445" y="312"/>
                </a:lnTo>
                <a:lnTo>
                  <a:pt x="450" y="296"/>
                </a:lnTo>
                <a:lnTo>
                  <a:pt x="453" y="282"/>
                </a:lnTo>
                <a:lnTo>
                  <a:pt x="457" y="267"/>
                </a:lnTo>
                <a:lnTo>
                  <a:pt x="458" y="253"/>
                </a:lnTo>
                <a:lnTo>
                  <a:pt x="458" y="246"/>
                </a:lnTo>
                <a:lnTo>
                  <a:pt x="458" y="239"/>
                </a:lnTo>
                <a:lnTo>
                  <a:pt x="456" y="233"/>
                </a:lnTo>
                <a:lnTo>
                  <a:pt x="453" y="227"/>
                </a:lnTo>
                <a:lnTo>
                  <a:pt x="449" y="221"/>
                </a:lnTo>
                <a:lnTo>
                  <a:pt x="444" y="215"/>
                </a:lnTo>
                <a:lnTo>
                  <a:pt x="444" y="215"/>
                </a:lnTo>
                <a:lnTo>
                  <a:pt x="438" y="211"/>
                </a:lnTo>
                <a:lnTo>
                  <a:pt x="430" y="206"/>
                </a:lnTo>
                <a:lnTo>
                  <a:pt x="414" y="199"/>
                </a:lnTo>
                <a:lnTo>
                  <a:pt x="396" y="193"/>
                </a:lnTo>
                <a:lnTo>
                  <a:pt x="379" y="188"/>
                </a:lnTo>
                <a:lnTo>
                  <a:pt x="362" y="185"/>
                </a:lnTo>
                <a:lnTo>
                  <a:pt x="349" y="183"/>
                </a:lnTo>
                <a:lnTo>
                  <a:pt x="337" y="182"/>
                </a:lnTo>
                <a:lnTo>
                  <a:pt x="338" y="165"/>
                </a:lnTo>
                <a:close/>
                <a:moveTo>
                  <a:pt x="157" y="386"/>
                </a:moveTo>
                <a:lnTo>
                  <a:pt x="157" y="386"/>
                </a:lnTo>
                <a:lnTo>
                  <a:pt x="164" y="429"/>
                </a:lnTo>
                <a:lnTo>
                  <a:pt x="170" y="458"/>
                </a:lnTo>
                <a:lnTo>
                  <a:pt x="173" y="468"/>
                </a:lnTo>
                <a:lnTo>
                  <a:pt x="175" y="473"/>
                </a:lnTo>
                <a:lnTo>
                  <a:pt x="175" y="473"/>
                </a:lnTo>
                <a:lnTo>
                  <a:pt x="180" y="478"/>
                </a:lnTo>
                <a:lnTo>
                  <a:pt x="185" y="480"/>
                </a:lnTo>
                <a:lnTo>
                  <a:pt x="188" y="484"/>
                </a:lnTo>
                <a:lnTo>
                  <a:pt x="191" y="489"/>
                </a:lnTo>
                <a:lnTo>
                  <a:pt x="192" y="495"/>
                </a:lnTo>
                <a:lnTo>
                  <a:pt x="192" y="501"/>
                </a:lnTo>
                <a:lnTo>
                  <a:pt x="188" y="508"/>
                </a:lnTo>
                <a:lnTo>
                  <a:pt x="188" y="508"/>
                </a:lnTo>
                <a:lnTo>
                  <a:pt x="179" y="526"/>
                </a:lnTo>
                <a:lnTo>
                  <a:pt x="169" y="548"/>
                </a:lnTo>
                <a:lnTo>
                  <a:pt x="157" y="573"/>
                </a:lnTo>
                <a:lnTo>
                  <a:pt x="109" y="552"/>
                </a:lnTo>
                <a:lnTo>
                  <a:pt x="109" y="552"/>
                </a:lnTo>
                <a:lnTo>
                  <a:pt x="116" y="525"/>
                </a:lnTo>
                <a:lnTo>
                  <a:pt x="121" y="503"/>
                </a:lnTo>
                <a:lnTo>
                  <a:pt x="122" y="494"/>
                </a:lnTo>
                <a:lnTo>
                  <a:pt x="123" y="485"/>
                </a:lnTo>
                <a:lnTo>
                  <a:pt x="123" y="485"/>
                </a:lnTo>
                <a:lnTo>
                  <a:pt x="122" y="465"/>
                </a:lnTo>
                <a:lnTo>
                  <a:pt x="123" y="455"/>
                </a:lnTo>
                <a:lnTo>
                  <a:pt x="127" y="443"/>
                </a:lnTo>
                <a:lnTo>
                  <a:pt x="150" y="370"/>
                </a:lnTo>
                <a:lnTo>
                  <a:pt x="157" y="386"/>
                </a:lnTo>
                <a:close/>
                <a:moveTo>
                  <a:pt x="175" y="1041"/>
                </a:moveTo>
                <a:lnTo>
                  <a:pt x="175" y="1041"/>
                </a:lnTo>
                <a:lnTo>
                  <a:pt x="179" y="1039"/>
                </a:lnTo>
                <a:lnTo>
                  <a:pt x="185" y="1041"/>
                </a:lnTo>
                <a:lnTo>
                  <a:pt x="205" y="1045"/>
                </a:lnTo>
                <a:lnTo>
                  <a:pt x="233" y="1054"/>
                </a:lnTo>
                <a:lnTo>
                  <a:pt x="233" y="1054"/>
                </a:lnTo>
                <a:lnTo>
                  <a:pt x="232" y="1077"/>
                </a:lnTo>
                <a:lnTo>
                  <a:pt x="231" y="1094"/>
                </a:lnTo>
                <a:lnTo>
                  <a:pt x="229" y="1104"/>
                </a:lnTo>
                <a:lnTo>
                  <a:pt x="229" y="1104"/>
                </a:lnTo>
                <a:lnTo>
                  <a:pt x="228" y="1106"/>
                </a:lnTo>
                <a:lnTo>
                  <a:pt x="226" y="1106"/>
                </a:lnTo>
                <a:lnTo>
                  <a:pt x="218" y="1106"/>
                </a:lnTo>
                <a:lnTo>
                  <a:pt x="198" y="1104"/>
                </a:lnTo>
                <a:lnTo>
                  <a:pt x="170" y="1100"/>
                </a:lnTo>
                <a:lnTo>
                  <a:pt x="170" y="1100"/>
                </a:lnTo>
                <a:lnTo>
                  <a:pt x="171" y="1071"/>
                </a:lnTo>
                <a:lnTo>
                  <a:pt x="173" y="1051"/>
                </a:lnTo>
                <a:lnTo>
                  <a:pt x="175" y="1041"/>
                </a:lnTo>
                <a:lnTo>
                  <a:pt x="175" y="1041"/>
                </a:lnTo>
                <a:close/>
                <a:moveTo>
                  <a:pt x="141" y="1131"/>
                </a:moveTo>
                <a:lnTo>
                  <a:pt x="234" y="1138"/>
                </a:lnTo>
                <a:lnTo>
                  <a:pt x="234" y="1138"/>
                </a:lnTo>
                <a:lnTo>
                  <a:pt x="231" y="1178"/>
                </a:lnTo>
                <a:lnTo>
                  <a:pt x="222" y="1265"/>
                </a:lnTo>
                <a:lnTo>
                  <a:pt x="216" y="1310"/>
                </a:lnTo>
                <a:lnTo>
                  <a:pt x="210" y="1351"/>
                </a:lnTo>
                <a:lnTo>
                  <a:pt x="206" y="1367"/>
                </a:lnTo>
                <a:lnTo>
                  <a:pt x="203" y="1379"/>
                </a:lnTo>
                <a:lnTo>
                  <a:pt x="199" y="1388"/>
                </a:lnTo>
                <a:lnTo>
                  <a:pt x="197" y="1389"/>
                </a:lnTo>
                <a:lnTo>
                  <a:pt x="194" y="1390"/>
                </a:lnTo>
                <a:lnTo>
                  <a:pt x="194" y="1390"/>
                </a:lnTo>
                <a:lnTo>
                  <a:pt x="190" y="1390"/>
                </a:lnTo>
                <a:lnTo>
                  <a:pt x="186" y="1390"/>
                </a:lnTo>
                <a:lnTo>
                  <a:pt x="182" y="1391"/>
                </a:lnTo>
                <a:lnTo>
                  <a:pt x="180" y="1391"/>
                </a:lnTo>
                <a:lnTo>
                  <a:pt x="180" y="1391"/>
                </a:lnTo>
                <a:lnTo>
                  <a:pt x="179" y="1390"/>
                </a:lnTo>
                <a:lnTo>
                  <a:pt x="178" y="1389"/>
                </a:lnTo>
                <a:lnTo>
                  <a:pt x="175" y="1379"/>
                </a:lnTo>
                <a:lnTo>
                  <a:pt x="165" y="1336"/>
                </a:lnTo>
                <a:lnTo>
                  <a:pt x="165" y="1336"/>
                </a:lnTo>
                <a:lnTo>
                  <a:pt x="159" y="1306"/>
                </a:lnTo>
                <a:lnTo>
                  <a:pt x="155" y="1273"/>
                </a:lnTo>
                <a:lnTo>
                  <a:pt x="151" y="1238"/>
                </a:lnTo>
                <a:lnTo>
                  <a:pt x="147" y="1206"/>
                </a:lnTo>
                <a:lnTo>
                  <a:pt x="143" y="1153"/>
                </a:lnTo>
                <a:lnTo>
                  <a:pt x="141" y="1131"/>
                </a:lnTo>
                <a:lnTo>
                  <a:pt x="141" y="1131"/>
                </a:lnTo>
                <a:close/>
                <a:moveTo>
                  <a:pt x="371" y="1032"/>
                </a:moveTo>
                <a:lnTo>
                  <a:pt x="371" y="1032"/>
                </a:lnTo>
                <a:lnTo>
                  <a:pt x="359" y="1032"/>
                </a:lnTo>
                <a:lnTo>
                  <a:pt x="352" y="1031"/>
                </a:lnTo>
                <a:lnTo>
                  <a:pt x="346" y="1030"/>
                </a:lnTo>
                <a:lnTo>
                  <a:pt x="356" y="912"/>
                </a:lnTo>
                <a:lnTo>
                  <a:pt x="356" y="912"/>
                </a:lnTo>
                <a:lnTo>
                  <a:pt x="369" y="943"/>
                </a:lnTo>
                <a:lnTo>
                  <a:pt x="377" y="970"/>
                </a:lnTo>
                <a:lnTo>
                  <a:pt x="381" y="982"/>
                </a:lnTo>
                <a:lnTo>
                  <a:pt x="383" y="991"/>
                </a:lnTo>
                <a:lnTo>
                  <a:pt x="383" y="991"/>
                </a:lnTo>
                <a:lnTo>
                  <a:pt x="386" y="1004"/>
                </a:lnTo>
                <a:lnTo>
                  <a:pt x="391" y="1020"/>
                </a:lnTo>
                <a:lnTo>
                  <a:pt x="392" y="1027"/>
                </a:lnTo>
                <a:lnTo>
                  <a:pt x="392" y="1032"/>
                </a:lnTo>
                <a:lnTo>
                  <a:pt x="391" y="1035"/>
                </a:lnTo>
                <a:lnTo>
                  <a:pt x="390" y="1035"/>
                </a:lnTo>
                <a:lnTo>
                  <a:pt x="388" y="1036"/>
                </a:lnTo>
                <a:lnTo>
                  <a:pt x="385" y="1035"/>
                </a:lnTo>
                <a:lnTo>
                  <a:pt x="385" y="1035"/>
                </a:lnTo>
                <a:lnTo>
                  <a:pt x="381" y="1033"/>
                </a:lnTo>
                <a:lnTo>
                  <a:pt x="379" y="1033"/>
                </a:lnTo>
                <a:lnTo>
                  <a:pt x="379" y="1033"/>
                </a:lnTo>
                <a:lnTo>
                  <a:pt x="375" y="1032"/>
                </a:lnTo>
                <a:lnTo>
                  <a:pt x="371" y="1032"/>
                </a:lnTo>
                <a:lnTo>
                  <a:pt x="371" y="1032"/>
                </a:lnTo>
                <a:close/>
                <a:moveTo>
                  <a:pt x="386" y="1050"/>
                </a:moveTo>
                <a:lnTo>
                  <a:pt x="386" y="1050"/>
                </a:lnTo>
                <a:lnTo>
                  <a:pt x="381" y="1043"/>
                </a:lnTo>
                <a:lnTo>
                  <a:pt x="379" y="1037"/>
                </a:lnTo>
                <a:lnTo>
                  <a:pt x="379" y="1036"/>
                </a:lnTo>
                <a:lnTo>
                  <a:pt x="379" y="1033"/>
                </a:lnTo>
                <a:lnTo>
                  <a:pt x="379" y="1033"/>
                </a:lnTo>
                <a:lnTo>
                  <a:pt x="381" y="1036"/>
                </a:lnTo>
                <a:lnTo>
                  <a:pt x="383" y="1039"/>
                </a:lnTo>
                <a:lnTo>
                  <a:pt x="386" y="1045"/>
                </a:lnTo>
                <a:lnTo>
                  <a:pt x="387" y="1050"/>
                </a:lnTo>
                <a:lnTo>
                  <a:pt x="387" y="1051"/>
                </a:lnTo>
                <a:lnTo>
                  <a:pt x="386" y="1050"/>
                </a:lnTo>
                <a:lnTo>
                  <a:pt x="386" y="1050"/>
                </a:lnTo>
                <a:close/>
                <a:moveTo>
                  <a:pt x="270" y="829"/>
                </a:moveTo>
                <a:lnTo>
                  <a:pt x="312" y="832"/>
                </a:lnTo>
                <a:lnTo>
                  <a:pt x="312" y="832"/>
                </a:lnTo>
                <a:lnTo>
                  <a:pt x="310" y="850"/>
                </a:lnTo>
                <a:lnTo>
                  <a:pt x="309" y="865"/>
                </a:lnTo>
                <a:lnTo>
                  <a:pt x="309" y="874"/>
                </a:lnTo>
                <a:lnTo>
                  <a:pt x="309" y="874"/>
                </a:lnTo>
                <a:lnTo>
                  <a:pt x="309" y="877"/>
                </a:lnTo>
                <a:lnTo>
                  <a:pt x="306" y="880"/>
                </a:lnTo>
                <a:lnTo>
                  <a:pt x="299" y="889"/>
                </a:lnTo>
                <a:lnTo>
                  <a:pt x="290" y="897"/>
                </a:lnTo>
                <a:lnTo>
                  <a:pt x="265" y="879"/>
                </a:lnTo>
                <a:lnTo>
                  <a:pt x="270" y="8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0585FB71-DACB-4134-8493-5CF8A435B979}"/>
              </a:ext>
            </a:extLst>
          </p:cNvPr>
          <p:cNvSpPr>
            <a:spLocks noEditPoints="1"/>
          </p:cNvSpPr>
          <p:nvPr/>
        </p:nvSpPr>
        <p:spPr bwMode="auto">
          <a:xfrm>
            <a:off x="2432720" y="2843935"/>
            <a:ext cx="1266618" cy="1541564"/>
          </a:xfrm>
          <a:custGeom>
            <a:avLst/>
            <a:gdLst>
              <a:gd name="T0" fmla="*/ 327 w 949"/>
              <a:gd name="T1" fmla="*/ 97 h 1155"/>
              <a:gd name="T2" fmla="*/ 333 w 949"/>
              <a:gd name="T3" fmla="*/ 161 h 1155"/>
              <a:gd name="T4" fmla="*/ 206 w 949"/>
              <a:gd name="T5" fmla="*/ 260 h 1155"/>
              <a:gd name="T6" fmla="*/ 193 w 949"/>
              <a:gd name="T7" fmla="*/ 382 h 1155"/>
              <a:gd name="T8" fmla="*/ 247 w 949"/>
              <a:gd name="T9" fmla="*/ 455 h 1155"/>
              <a:gd name="T10" fmla="*/ 234 w 949"/>
              <a:gd name="T11" fmla="*/ 547 h 1155"/>
              <a:gd name="T12" fmla="*/ 71 w 949"/>
              <a:gd name="T13" fmla="*/ 618 h 1155"/>
              <a:gd name="T14" fmla="*/ 49 w 949"/>
              <a:gd name="T15" fmla="*/ 693 h 1155"/>
              <a:gd name="T16" fmla="*/ 78 w 949"/>
              <a:gd name="T17" fmla="*/ 776 h 1155"/>
              <a:gd name="T18" fmla="*/ 83 w 949"/>
              <a:gd name="T19" fmla="*/ 869 h 1155"/>
              <a:gd name="T20" fmla="*/ 0 w 949"/>
              <a:gd name="T21" fmla="*/ 957 h 1155"/>
              <a:gd name="T22" fmla="*/ 124 w 949"/>
              <a:gd name="T23" fmla="*/ 1052 h 1155"/>
              <a:gd name="T24" fmla="*/ 262 w 949"/>
              <a:gd name="T25" fmla="*/ 1112 h 1155"/>
              <a:gd name="T26" fmla="*/ 347 w 949"/>
              <a:gd name="T27" fmla="*/ 1060 h 1155"/>
              <a:gd name="T28" fmla="*/ 356 w 949"/>
              <a:gd name="T29" fmla="*/ 1035 h 1155"/>
              <a:gd name="T30" fmla="*/ 430 w 949"/>
              <a:gd name="T31" fmla="*/ 1017 h 1155"/>
              <a:gd name="T32" fmla="*/ 482 w 949"/>
              <a:gd name="T33" fmla="*/ 947 h 1155"/>
              <a:gd name="T34" fmla="*/ 562 w 949"/>
              <a:gd name="T35" fmla="*/ 879 h 1155"/>
              <a:gd name="T36" fmla="*/ 625 w 949"/>
              <a:gd name="T37" fmla="*/ 1068 h 1155"/>
              <a:gd name="T38" fmla="*/ 796 w 949"/>
              <a:gd name="T39" fmla="*/ 1154 h 1155"/>
              <a:gd name="T40" fmla="*/ 925 w 949"/>
              <a:gd name="T41" fmla="*/ 1048 h 1155"/>
              <a:gd name="T42" fmla="*/ 925 w 949"/>
              <a:gd name="T43" fmla="*/ 797 h 1155"/>
              <a:gd name="T44" fmla="*/ 795 w 949"/>
              <a:gd name="T45" fmla="*/ 664 h 1155"/>
              <a:gd name="T46" fmla="*/ 833 w 949"/>
              <a:gd name="T47" fmla="*/ 508 h 1155"/>
              <a:gd name="T48" fmla="*/ 655 w 949"/>
              <a:gd name="T49" fmla="*/ 357 h 1155"/>
              <a:gd name="T50" fmla="*/ 617 w 949"/>
              <a:gd name="T51" fmla="*/ 293 h 1155"/>
              <a:gd name="T52" fmla="*/ 591 w 949"/>
              <a:gd name="T53" fmla="*/ 320 h 1155"/>
              <a:gd name="T54" fmla="*/ 518 w 949"/>
              <a:gd name="T55" fmla="*/ 361 h 1155"/>
              <a:gd name="T56" fmla="*/ 479 w 949"/>
              <a:gd name="T57" fmla="*/ 224 h 1155"/>
              <a:gd name="T58" fmla="*/ 421 w 949"/>
              <a:gd name="T59" fmla="*/ 182 h 1155"/>
              <a:gd name="T60" fmla="*/ 454 w 949"/>
              <a:gd name="T61" fmla="*/ 117 h 1155"/>
              <a:gd name="T62" fmla="*/ 470 w 949"/>
              <a:gd name="T63" fmla="*/ 46 h 1155"/>
              <a:gd name="T64" fmla="*/ 420 w 949"/>
              <a:gd name="T65" fmla="*/ 0 h 1155"/>
              <a:gd name="T66" fmla="*/ 345 w 949"/>
              <a:gd name="T67" fmla="*/ 27 h 1155"/>
              <a:gd name="T68" fmla="*/ 532 w 949"/>
              <a:gd name="T69" fmla="*/ 762 h 1155"/>
              <a:gd name="T70" fmla="*/ 669 w 949"/>
              <a:gd name="T71" fmla="*/ 786 h 1155"/>
              <a:gd name="T72" fmla="*/ 722 w 949"/>
              <a:gd name="T73" fmla="*/ 880 h 1155"/>
              <a:gd name="T74" fmla="*/ 640 w 949"/>
              <a:gd name="T75" fmla="*/ 746 h 1155"/>
              <a:gd name="T76" fmla="*/ 684 w 949"/>
              <a:gd name="T77" fmla="*/ 889 h 1155"/>
              <a:gd name="T78" fmla="*/ 747 w 949"/>
              <a:gd name="T79" fmla="*/ 947 h 1155"/>
              <a:gd name="T80" fmla="*/ 799 w 949"/>
              <a:gd name="T81" fmla="*/ 897 h 1155"/>
              <a:gd name="T82" fmla="*/ 793 w 949"/>
              <a:gd name="T83" fmla="*/ 708 h 1155"/>
              <a:gd name="T84" fmla="*/ 905 w 949"/>
              <a:gd name="T85" fmla="*/ 881 h 1155"/>
              <a:gd name="T86" fmla="*/ 866 w 949"/>
              <a:gd name="T87" fmla="*/ 1084 h 1155"/>
              <a:gd name="T88" fmla="*/ 721 w 949"/>
              <a:gd name="T89" fmla="*/ 1113 h 1155"/>
              <a:gd name="T90" fmla="*/ 601 w 949"/>
              <a:gd name="T91" fmla="*/ 911 h 1155"/>
              <a:gd name="T92" fmla="*/ 708 w 949"/>
              <a:gd name="T93" fmla="*/ 806 h 1155"/>
              <a:gd name="T94" fmla="*/ 747 w 949"/>
              <a:gd name="T95" fmla="*/ 698 h 1155"/>
              <a:gd name="T96" fmla="*/ 718 w 949"/>
              <a:gd name="T97" fmla="*/ 698 h 1155"/>
              <a:gd name="T98" fmla="*/ 190 w 949"/>
              <a:gd name="T99" fmla="*/ 947 h 1155"/>
              <a:gd name="T100" fmla="*/ 249 w 949"/>
              <a:gd name="T101" fmla="*/ 1010 h 1155"/>
              <a:gd name="T102" fmla="*/ 239 w 949"/>
              <a:gd name="T103" fmla="*/ 1084 h 1155"/>
              <a:gd name="T104" fmla="*/ 117 w 949"/>
              <a:gd name="T105" fmla="*/ 952 h 1155"/>
              <a:gd name="T106" fmla="*/ 152 w 949"/>
              <a:gd name="T107" fmla="*/ 901 h 1155"/>
              <a:gd name="T108" fmla="*/ 154 w 949"/>
              <a:gd name="T109" fmla="*/ 740 h 1155"/>
              <a:gd name="T110" fmla="*/ 221 w 949"/>
              <a:gd name="T111" fmla="*/ 762 h 1155"/>
              <a:gd name="T112" fmla="*/ 185 w 949"/>
              <a:gd name="T113" fmla="*/ 869 h 1155"/>
              <a:gd name="T114" fmla="*/ 293 w 949"/>
              <a:gd name="T115" fmla="*/ 829 h 1155"/>
              <a:gd name="T116" fmla="*/ 292 w 949"/>
              <a:gd name="T117" fmla="*/ 789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9" h="1155">
                <a:moveTo>
                  <a:pt x="327" y="92"/>
                </a:moveTo>
                <a:lnTo>
                  <a:pt x="327" y="91"/>
                </a:lnTo>
                <a:lnTo>
                  <a:pt x="327" y="91"/>
                </a:lnTo>
                <a:lnTo>
                  <a:pt x="327" y="90"/>
                </a:lnTo>
                <a:lnTo>
                  <a:pt x="327" y="91"/>
                </a:lnTo>
                <a:lnTo>
                  <a:pt x="327" y="92"/>
                </a:lnTo>
                <a:lnTo>
                  <a:pt x="327" y="92"/>
                </a:lnTo>
                <a:close/>
                <a:moveTo>
                  <a:pt x="332" y="83"/>
                </a:moveTo>
                <a:lnTo>
                  <a:pt x="332" y="83"/>
                </a:lnTo>
                <a:lnTo>
                  <a:pt x="330" y="88"/>
                </a:lnTo>
                <a:lnTo>
                  <a:pt x="327" y="91"/>
                </a:lnTo>
                <a:lnTo>
                  <a:pt x="327" y="91"/>
                </a:lnTo>
                <a:lnTo>
                  <a:pt x="327" y="97"/>
                </a:lnTo>
                <a:lnTo>
                  <a:pt x="327" y="97"/>
                </a:lnTo>
                <a:lnTo>
                  <a:pt x="327" y="108"/>
                </a:lnTo>
                <a:lnTo>
                  <a:pt x="328" y="117"/>
                </a:lnTo>
                <a:lnTo>
                  <a:pt x="332" y="127"/>
                </a:lnTo>
                <a:lnTo>
                  <a:pt x="332" y="127"/>
                </a:lnTo>
                <a:lnTo>
                  <a:pt x="333" y="127"/>
                </a:lnTo>
                <a:lnTo>
                  <a:pt x="336" y="127"/>
                </a:lnTo>
                <a:lnTo>
                  <a:pt x="337" y="128"/>
                </a:lnTo>
                <a:lnTo>
                  <a:pt x="337" y="132"/>
                </a:lnTo>
                <a:lnTo>
                  <a:pt x="337" y="132"/>
                </a:lnTo>
                <a:lnTo>
                  <a:pt x="337" y="144"/>
                </a:lnTo>
                <a:lnTo>
                  <a:pt x="337" y="151"/>
                </a:lnTo>
                <a:lnTo>
                  <a:pt x="337" y="151"/>
                </a:lnTo>
                <a:lnTo>
                  <a:pt x="336" y="154"/>
                </a:lnTo>
                <a:lnTo>
                  <a:pt x="333" y="161"/>
                </a:lnTo>
                <a:lnTo>
                  <a:pt x="330" y="167"/>
                </a:lnTo>
                <a:lnTo>
                  <a:pt x="326" y="169"/>
                </a:lnTo>
                <a:lnTo>
                  <a:pt x="322" y="171"/>
                </a:lnTo>
                <a:lnTo>
                  <a:pt x="322" y="171"/>
                </a:lnTo>
                <a:lnTo>
                  <a:pt x="305" y="176"/>
                </a:lnTo>
                <a:lnTo>
                  <a:pt x="277" y="184"/>
                </a:lnTo>
                <a:lnTo>
                  <a:pt x="248" y="195"/>
                </a:lnTo>
                <a:lnTo>
                  <a:pt x="237" y="200"/>
                </a:lnTo>
                <a:lnTo>
                  <a:pt x="229" y="205"/>
                </a:lnTo>
                <a:lnTo>
                  <a:pt x="229" y="205"/>
                </a:lnTo>
                <a:lnTo>
                  <a:pt x="227" y="208"/>
                </a:lnTo>
                <a:lnTo>
                  <a:pt x="223" y="215"/>
                </a:lnTo>
                <a:lnTo>
                  <a:pt x="215" y="234"/>
                </a:lnTo>
                <a:lnTo>
                  <a:pt x="206" y="260"/>
                </a:lnTo>
                <a:lnTo>
                  <a:pt x="196" y="287"/>
                </a:lnTo>
                <a:lnTo>
                  <a:pt x="189" y="315"/>
                </a:lnTo>
                <a:lnTo>
                  <a:pt x="183" y="338"/>
                </a:lnTo>
                <a:lnTo>
                  <a:pt x="179" y="355"/>
                </a:lnTo>
                <a:lnTo>
                  <a:pt x="179" y="359"/>
                </a:lnTo>
                <a:lnTo>
                  <a:pt x="181" y="361"/>
                </a:lnTo>
                <a:lnTo>
                  <a:pt x="181" y="361"/>
                </a:lnTo>
                <a:lnTo>
                  <a:pt x="194" y="364"/>
                </a:lnTo>
                <a:lnTo>
                  <a:pt x="199" y="365"/>
                </a:lnTo>
                <a:lnTo>
                  <a:pt x="200" y="366"/>
                </a:lnTo>
                <a:lnTo>
                  <a:pt x="200" y="366"/>
                </a:lnTo>
                <a:lnTo>
                  <a:pt x="200" y="366"/>
                </a:lnTo>
                <a:lnTo>
                  <a:pt x="196" y="371"/>
                </a:lnTo>
                <a:lnTo>
                  <a:pt x="193" y="382"/>
                </a:lnTo>
                <a:lnTo>
                  <a:pt x="190" y="393"/>
                </a:lnTo>
                <a:lnTo>
                  <a:pt x="189" y="398"/>
                </a:lnTo>
                <a:lnTo>
                  <a:pt x="190" y="400"/>
                </a:lnTo>
                <a:lnTo>
                  <a:pt x="190" y="400"/>
                </a:lnTo>
                <a:lnTo>
                  <a:pt x="200" y="409"/>
                </a:lnTo>
                <a:lnTo>
                  <a:pt x="205" y="412"/>
                </a:lnTo>
                <a:lnTo>
                  <a:pt x="210" y="415"/>
                </a:lnTo>
                <a:lnTo>
                  <a:pt x="210" y="415"/>
                </a:lnTo>
                <a:lnTo>
                  <a:pt x="229" y="423"/>
                </a:lnTo>
                <a:lnTo>
                  <a:pt x="239" y="431"/>
                </a:lnTo>
                <a:lnTo>
                  <a:pt x="243" y="433"/>
                </a:lnTo>
                <a:lnTo>
                  <a:pt x="244" y="434"/>
                </a:lnTo>
                <a:lnTo>
                  <a:pt x="244" y="434"/>
                </a:lnTo>
                <a:lnTo>
                  <a:pt x="247" y="455"/>
                </a:lnTo>
                <a:lnTo>
                  <a:pt x="247" y="472"/>
                </a:lnTo>
                <a:lnTo>
                  <a:pt x="245" y="481"/>
                </a:lnTo>
                <a:lnTo>
                  <a:pt x="244" y="488"/>
                </a:lnTo>
                <a:lnTo>
                  <a:pt x="244" y="488"/>
                </a:lnTo>
                <a:lnTo>
                  <a:pt x="239" y="509"/>
                </a:lnTo>
                <a:lnTo>
                  <a:pt x="237" y="516"/>
                </a:lnTo>
                <a:lnTo>
                  <a:pt x="234" y="522"/>
                </a:lnTo>
                <a:lnTo>
                  <a:pt x="234" y="522"/>
                </a:lnTo>
                <a:lnTo>
                  <a:pt x="233" y="526"/>
                </a:lnTo>
                <a:lnTo>
                  <a:pt x="232" y="530"/>
                </a:lnTo>
                <a:lnTo>
                  <a:pt x="233" y="536"/>
                </a:lnTo>
                <a:lnTo>
                  <a:pt x="234" y="542"/>
                </a:lnTo>
                <a:lnTo>
                  <a:pt x="234" y="547"/>
                </a:lnTo>
                <a:lnTo>
                  <a:pt x="234" y="547"/>
                </a:lnTo>
                <a:lnTo>
                  <a:pt x="234" y="560"/>
                </a:lnTo>
                <a:lnTo>
                  <a:pt x="234" y="568"/>
                </a:lnTo>
                <a:lnTo>
                  <a:pt x="234" y="571"/>
                </a:lnTo>
                <a:lnTo>
                  <a:pt x="234" y="571"/>
                </a:lnTo>
                <a:lnTo>
                  <a:pt x="212" y="569"/>
                </a:lnTo>
                <a:lnTo>
                  <a:pt x="193" y="566"/>
                </a:lnTo>
                <a:lnTo>
                  <a:pt x="171" y="566"/>
                </a:lnTo>
                <a:lnTo>
                  <a:pt x="171" y="566"/>
                </a:lnTo>
                <a:lnTo>
                  <a:pt x="165" y="568"/>
                </a:lnTo>
                <a:lnTo>
                  <a:pt x="157" y="570"/>
                </a:lnTo>
                <a:lnTo>
                  <a:pt x="138" y="577"/>
                </a:lnTo>
                <a:lnTo>
                  <a:pt x="115" y="590"/>
                </a:lnTo>
                <a:lnTo>
                  <a:pt x="93" y="603"/>
                </a:lnTo>
                <a:lnTo>
                  <a:pt x="71" y="618"/>
                </a:lnTo>
                <a:lnTo>
                  <a:pt x="52" y="631"/>
                </a:lnTo>
                <a:lnTo>
                  <a:pt x="39" y="642"/>
                </a:lnTo>
                <a:lnTo>
                  <a:pt x="35" y="646"/>
                </a:lnTo>
                <a:lnTo>
                  <a:pt x="34" y="649"/>
                </a:lnTo>
                <a:lnTo>
                  <a:pt x="34" y="649"/>
                </a:lnTo>
                <a:lnTo>
                  <a:pt x="34" y="659"/>
                </a:lnTo>
                <a:lnTo>
                  <a:pt x="35" y="666"/>
                </a:lnTo>
                <a:lnTo>
                  <a:pt x="36" y="671"/>
                </a:lnTo>
                <a:lnTo>
                  <a:pt x="39" y="674"/>
                </a:lnTo>
                <a:lnTo>
                  <a:pt x="39" y="674"/>
                </a:lnTo>
                <a:lnTo>
                  <a:pt x="40" y="675"/>
                </a:lnTo>
                <a:lnTo>
                  <a:pt x="41" y="679"/>
                </a:lnTo>
                <a:lnTo>
                  <a:pt x="46" y="688"/>
                </a:lnTo>
                <a:lnTo>
                  <a:pt x="49" y="693"/>
                </a:lnTo>
                <a:lnTo>
                  <a:pt x="52" y="698"/>
                </a:lnTo>
                <a:lnTo>
                  <a:pt x="57" y="702"/>
                </a:lnTo>
                <a:lnTo>
                  <a:pt x="63" y="703"/>
                </a:lnTo>
                <a:lnTo>
                  <a:pt x="63" y="703"/>
                </a:lnTo>
                <a:lnTo>
                  <a:pt x="88" y="706"/>
                </a:lnTo>
                <a:lnTo>
                  <a:pt x="97" y="708"/>
                </a:lnTo>
                <a:lnTo>
                  <a:pt x="97" y="708"/>
                </a:lnTo>
                <a:lnTo>
                  <a:pt x="99" y="720"/>
                </a:lnTo>
                <a:lnTo>
                  <a:pt x="99" y="731"/>
                </a:lnTo>
                <a:lnTo>
                  <a:pt x="97" y="737"/>
                </a:lnTo>
                <a:lnTo>
                  <a:pt x="97" y="737"/>
                </a:lnTo>
                <a:lnTo>
                  <a:pt x="89" y="752"/>
                </a:lnTo>
                <a:lnTo>
                  <a:pt x="83" y="764"/>
                </a:lnTo>
                <a:lnTo>
                  <a:pt x="78" y="776"/>
                </a:lnTo>
                <a:lnTo>
                  <a:pt x="78" y="776"/>
                </a:lnTo>
                <a:lnTo>
                  <a:pt x="76" y="783"/>
                </a:lnTo>
                <a:lnTo>
                  <a:pt x="76" y="787"/>
                </a:lnTo>
                <a:lnTo>
                  <a:pt x="76" y="795"/>
                </a:lnTo>
                <a:lnTo>
                  <a:pt x="77" y="800"/>
                </a:lnTo>
                <a:lnTo>
                  <a:pt x="78" y="801"/>
                </a:lnTo>
                <a:lnTo>
                  <a:pt x="78" y="801"/>
                </a:lnTo>
                <a:lnTo>
                  <a:pt x="80" y="800"/>
                </a:lnTo>
                <a:lnTo>
                  <a:pt x="83" y="802"/>
                </a:lnTo>
                <a:lnTo>
                  <a:pt x="83" y="806"/>
                </a:lnTo>
                <a:lnTo>
                  <a:pt x="83" y="806"/>
                </a:lnTo>
                <a:lnTo>
                  <a:pt x="83" y="819"/>
                </a:lnTo>
                <a:lnTo>
                  <a:pt x="83" y="842"/>
                </a:lnTo>
                <a:lnTo>
                  <a:pt x="83" y="869"/>
                </a:lnTo>
                <a:lnTo>
                  <a:pt x="83" y="894"/>
                </a:lnTo>
                <a:lnTo>
                  <a:pt x="83" y="894"/>
                </a:lnTo>
                <a:lnTo>
                  <a:pt x="83" y="912"/>
                </a:lnTo>
                <a:lnTo>
                  <a:pt x="85" y="927"/>
                </a:lnTo>
                <a:lnTo>
                  <a:pt x="86" y="935"/>
                </a:lnTo>
                <a:lnTo>
                  <a:pt x="88" y="938"/>
                </a:lnTo>
                <a:lnTo>
                  <a:pt x="88" y="938"/>
                </a:lnTo>
                <a:lnTo>
                  <a:pt x="73" y="939"/>
                </a:lnTo>
                <a:lnTo>
                  <a:pt x="40" y="944"/>
                </a:lnTo>
                <a:lnTo>
                  <a:pt x="24" y="946"/>
                </a:lnTo>
                <a:lnTo>
                  <a:pt x="10" y="950"/>
                </a:lnTo>
                <a:lnTo>
                  <a:pt x="1" y="953"/>
                </a:lnTo>
                <a:lnTo>
                  <a:pt x="0" y="955"/>
                </a:lnTo>
                <a:lnTo>
                  <a:pt x="0" y="957"/>
                </a:lnTo>
                <a:lnTo>
                  <a:pt x="0" y="957"/>
                </a:lnTo>
                <a:lnTo>
                  <a:pt x="2" y="958"/>
                </a:lnTo>
                <a:lnTo>
                  <a:pt x="6" y="960"/>
                </a:lnTo>
                <a:lnTo>
                  <a:pt x="17" y="962"/>
                </a:lnTo>
                <a:lnTo>
                  <a:pt x="32" y="962"/>
                </a:lnTo>
                <a:lnTo>
                  <a:pt x="47" y="961"/>
                </a:lnTo>
                <a:lnTo>
                  <a:pt x="76" y="958"/>
                </a:lnTo>
                <a:lnTo>
                  <a:pt x="88" y="957"/>
                </a:lnTo>
                <a:lnTo>
                  <a:pt x="88" y="957"/>
                </a:lnTo>
                <a:lnTo>
                  <a:pt x="93" y="974"/>
                </a:lnTo>
                <a:lnTo>
                  <a:pt x="99" y="994"/>
                </a:lnTo>
                <a:lnTo>
                  <a:pt x="107" y="1016"/>
                </a:lnTo>
                <a:lnTo>
                  <a:pt x="118" y="1040"/>
                </a:lnTo>
                <a:lnTo>
                  <a:pt x="124" y="1052"/>
                </a:lnTo>
                <a:lnTo>
                  <a:pt x="133" y="1063"/>
                </a:lnTo>
                <a:lnTo>
                  <a:pt x="140" y="1074"/>
                </a:lnTo>
                <a:lnTo>
                  <a:pt x="150" y="1084"/>
                </a:lnTo>
                <a:lnTo>
                  <a:pt x="160" y="1092"/>
                </a:lnTo>
                <a:lnTo>
                  <a:pt x="171" y="1099"/>
                </a:lnTo>
                <a:lnTo>
                  <a:pt x="171" y="1099"/>
                </a:lnTo>
                <a:lnTo>
                  <a:pt x="182" y="1104"/>
                </a:lnTo>
                <a:lnTo>
                  <a:pt x="193" y="1109"/>
                </a:lnTo>
                <a:lnTo>
                  <a:pt x="203" y="1112"/>
                </a:lnTo>
                <a:lnTo>
                  <a:pt x="212" y="1113"/>
                </a:lnTo>
                <a:lnTo>
                  <a:pt x="222" y="1116"/>
                </a:lnTo>
                <a:lnTo>
                  <a:pt x="232" y="1116"/>
                </a:lnTo>
                <a:lnTo>
                  <a:pt x="248" y="1115"/>
                </a:lnTo>
                <a:lnTo>
                  <a:pt x="262" y="1112"/>
                </a:lnTo>
                <a:lnTo>
                  <a:pt x="275" y="1109"/>
                </a:lnTo>
                <a:lnTo>
                  <a:pt x="286" y="1104"/>
                </a:lnTo>
                <a:lnTo>
                  <a:pt x="293" y="1099"/>
                </a:lnTo>
                <a:lnTo>
                  <a:pt x="293" y="1099"/>
                </a:lnTo>
                <a:lnTo>
                  <a:pt x="299" y="1094"/>
                </a:lnTo>
                <a:lnTo>
                  <a:pt x="305" y="1088"/>
                </a:lnTo>
                <a:lnTo>
                  <a:pt x="314" y="1074"/>
                </a:lnTo>
                <a:lnTo>
                  <a:pt x="320" y="1065"/>
                </a:lnTo>
                <a:lnTo>
                  <a:pt x="322" y="1060"/>
                </a:lnTo>
                <a:lnTo>
                  <a:pt x="322" y="1060"/>
                </a:lnTo>
                <a:lnTo>
                  <a:pt x="332" y="1061"/>
                </a:lnTo>
                <a:lnTo>
                  <a:pt x="341" y="1061"/>
                </a:lnTo>
                <a:lnTo>
                  <a:pt x="347" y="1060"/>
                </a:lnTo>
                <a:lnTo>
                  <a:pt x="347" y="1060"/>
                </a:lnTo>
                <a:lnTo>
                  <a:pt x="349" y="1059"/>
                </a:lnTo>
                <a:lnTo>
                  <a:pt x="350" y="1057"/>
                </a:lnTo>
                <a:lnTo>
                  <a:pt x="350" y="1054"/>
                </a:lnTo>
                <a:lnTo>
                  <a:pt x="350" y="1050"/>
                </a:lnTo>
                <a:lnTo>
                  <a:pt x="350" y="1050"/>
                </a:lnTo>
                <a:lnTo>
                  <a:pt x="352" y="1050"/>
                </a:lnTo>
                <a:lnTo>
                  <a:pt x="352" y="1050"/>
                </a:lnTo>
                <a:lnTo>
                  <a:pt x="354" y="1052"/>
                </a:lnTo>
                <a:lnTo>
                  <a:pt x="355" y="1052"/>
                </a:lnTo>
                <a:lnTo>
                  <a:pt x="356" y="1050"/>
                </a:lnTo>
                <a:lnTo>
                  <a:pt x="356" y="1050"/>
                </a:lnTo>
                <a:lnTo>
                  <a:pt x="359" y="1041"/>
                </a:lnTo>
                <a:lnTo>
                  <a:pt x="359" y="1038"/>
                </a:lnTo>
                <a:lnTo>
                  <a:pt x="356" y="1035"/>
                </a:lnTo>
                <a:lnTo>
                  <a:pt x="356" y="1035"/>
                </a:lnTo>
                <a:lnTo>
                  <a:pt x="353" y="1030"/>
                </a:lnTo>
                <a:lnTo>
                  <a:pt x="348" y="1022"/>
                </a:lnTo>
                <a:lnTo>
                  <a:pt x="342" y="1011"/>
                </a:lnTo>
                <a:lnTo>
                  <a:pt x="342" y="1011"/>
                </a:lnTo>
                <a:lnTo>
                  <a:pt x="347" y="1012"/>
                </a:lnTo>
                <a:lnTo>
                  <a:pt x="359" y="1016"/>
                </a:lnTo>
                <a:lnTo>
                  <a:pt x="377" y="1019"/>
                </a:lnTo>
                <a:lnTo>
                  <a:pt x="388" y="1021"/>
                </a:lnTo>
                <a:lnTo>
                  <a:pt x="400" y="1021"/>
                </a:lnTo>
                <a:lnTo>
                  <a:pt x="400" y="1021"/>
                </a:lnTo>
                <a:lnTo>
                  <a:pt x="411" y="1021"/>
                </a:lnTo>
                <a:lnTo>
                  <a:pt x="421" y="1018"/>
                </a:lnTo>
                <a:lnTo>
                  <a:pt x="430" y="1017"/>
                </a:lnTo>
                <a:lnTo>
                  <a:pt x="437" y="1013"/>
                </a:lnTo>
                <a:lnTo>
                  <a:pt x="442" y="1010"/>
                </a:lnTo>
                <a:lnTo>
                  <a:pt x="447" y="1004"/>
                </a:lnTo>
                <a:lnTo>
                  <a:pt x="451" y="999"/>
                </a:lnTo>
                <a:lnTo>
                  <a:pt x="454" y="991"/>
                </a:lnTo>
                <a:lnTo>
                  <a:pt x="454" y="991"/>
                </a:lnTo>
                <a:lnTo>
                  <a:pt x="459" y="978"/>
                </a:lnTo>
                <a:lnTo>
                  <a:pt x="463" y="967"/>
                </a:lnTo>
                <a:lnTo>
                  <a:pt x="464" y="957"/>
                </a:lnTo>
                <a:lnTo>
                  <a:pt x="464" y="957"/>
                </a:lnTo>
                <a:lnTo>
                  <a:pt x="470" y="955"/>
                </a:lnTo>
                <a:lnTo>
                  <a:pt x="479" y="952"/>
                </a:lnTo>
                <a:lnTo>
                  <a:pt x="479" y="952"/>
                </a:lnTo>
                <a:lnTo>
                  <a:pt x="482" y="947"/>
                </a:lnTo>
                <a:lnTo>
                  <a:pt x="484" y="945"/>
                </a:lnTo>
                <a:lnTo>
                  <a:pt x="484" y="942"/>
                </a:lnTo>
                <a:lnTo>
                  <a:pt x="484" y="942"/>
                </a:lnTo>
                <a:lnTo>
                  <a:pt x="484" y="941"/>
                </a:lnTo>
                <a:lnTo>
                  <a:pt x="484" y="940"/>
                </a:lnTo>
                <a:lnTo>
                  <a:pt x="487" y="938"/>
                </a:lnTo>
                <a:lnTo>
                  <a:pt x="496" y="930"/>
                </a:lnTo>
                <a:lnTo>
                  <a:pt x="508" y="918"/>
                </a:lnTo>
                <a:lnTo>
                  <a:pt x="508" y="918"/>
                </a:lnTo>
                <a:lnTo>
                  <a:pt x="521" y="903"/>
                </a:lnTo>
                <a:lnTo>
                  <a:pt x="530" y="891"/>
                </a:lnTo>
                <a:lnTo>
                  <a:pt x="537" y="879"/>
                </a:lnTo>
                <a:lnTo>
                  <a:pt x="562" y="879"/>
                </a:lnTo>
                <a:lnTo>
                  <a:pt x="562" y="879"/>
                </a:lnTo>
                <a:lnTo>
                  <a:pt x="565" y="935"/>
                </a:lnTo>
                <a:lnTo>
                  <a:pt x="569" y="974"/>
                </a:lnTo>
                <a:lnTo>
                  <a:pt x="570" y="989"/>
                </a:lnTo>
                <a:lnTo>
                  <a:pt x="571" y="996"/>
                </a:lnTo>
                <a:lnTo>
                  <a:pt x="571" y="996"/>
                </a:lnTo>
                <a:lnTo>
                  <a:pt x="573" y="999"/>
                </a:lnTo>
                <a:lnTo>
                  <a:pt x="576" y="1001"/>
                </a:lnTo>
                <a:lnTo>
                  <a:pt x="582" y="1004"/>
                </a:lnTo>
                <a:lnTo>
                  <a:pt x="591" y="1006"/>
                </a:lnTo>
                <a:lnTo>
                  <a:pt x="591" y="1006"/>
                </a:lnTo>
                <a:lnTo>
                  <a:pt x="597" y="1021"/>
                </a:lnTo>
                <a:lnTo>
                  <a:pt x="606" y="1038"/>
                </a:lnTo>
                <a:lnTo>
                  <a:pt x="618" y="1057"/>
                </a:lnTo>
                <a:lnTo>
                  <a:pt x="625" y="1068"/>
                </a:lnTo>
                <a:lnTo>
                  <a:pt x="634" y="1079"/>
                </a:lnTo>
                <a:lnTo>
                  <a:pt x="644" y="1090"/>
                </a:lnTo>
                <a:lnTo>
                  <a:pt x="653" y="1101"/>
                </a:lnTo>
                <a:lnTo>
                  <a:pt x="666" y="1111"/>
                </a:lnTo>
                <a:lnTo>
                  <a:pt x="679" y="1121"/>
                </a:lnTo>
                <a:lnTo>
                  <a:pt x="692" y="1131"/>
                </a:lnTo>
                <a:lnTo>
                  <a:pt x="708" y="1138"/>
                </a:lnTo>
                <a:lnTo>
                  <a:pt x="708" y="1138"/>
                </a:lnTo>
                <a:lnTo>
                  <a:pt x="724" y="1144"/>
                </a:lnTo>
                <a:lnTo>
                  <a:pt x="739" y="1149"/>
                </a:lnTo>
                <a:lnTo>
                  <a:pt x="755" y="1153"/>
                </a:lnTo>
                <a:lnTo>
                  <a:pt x="768" y="1155"/>
                </a:lnTo>
                <a:lnTo>
                  <a:pt x="783" y="1155"/>
                </a:lnTo>
                <a:lnTo>
                  <a:pt x="796" y="1154"/>
                </a:lnTo>
                <a:lnTo>
                  <a:pt x="808" y="1151"/>
                </a:lnTo>
                <a:lnTo>
                  <a:pt x="821" y="1148"/>
                </a:lnTo>
                <a:lnTo>
                  <a:pt x="833" y="1144"/>
                </a:lnTo>
                <a:lnTo>
                  <a:pt x="845" y="1138"/>
                </a:lnTo>
                <a:lnTo>
                  <a:pt x="856" y="1132"/>
                </a:lnTo>
                <a:lnTo>
                  <a:pt x="866" y="1123"/>
                </a:lnTo>
                <a:lnTo>
                  <a:pt x="877" y="1115"/>
                </a:lnTo>
                <a:lnTo>
                  <a:pt x="885" y="1105"/>
                </a:lnTo>
                <a:lnTo>
                  <a:pt x="895" y="1095"/>
                </a:lnTo>
                <a:lnTo>
                  <a:pt x="904" y="1084"/>
                </a:lnTo>
                <a:lnTo>
                  <a:pt x="904" y="1084"/>
                </a:lnTo>
                <a:lnTo>
                  <a:pt x="911" y="1072"/>
                </a:lnTo>
                <a:lnTo>
                  <a:pt x="918" y="1060"/>
                </a:lnTo>
                <a:lnTo>
                  <a:pt x="925" y="1048"/>
                </a:lnTo>
                <a:lnTo>
                  <a:pt x="929" y="1034"/>
                </a:lnTo>
                <a:lnTo>
                  <a:pt x="934" y="1019"/>
                </a:lnTo>
                <a:lnTo>
                  <a:pt x="938" y="1006"/>
                </a:lnTo>
                <a:lnTo>
                  <a:pt x="944" y="977"/>
                </a:lnTo>
                <a:lnTo>
                  <a:pt x="947" y="947"/>
                </a:lnTo>
                <a:lnTo>
                  <a:pt x="949" y="919"/>
                </a:lnTo>
                <a:lnTo>
                  <a:pt x="949" y="894"/>
                </a:lnTo>
                <a:lnTo>
                  <a:pt x="948" y="869"/>
                </a:lnTo>
                <a:lnTo>
                  <a:pt x="948" y="869"/>
                </a:lnTo>
                <a:lnTo>
                  <a:pt x="947" y="858"/>
                </a:lnTo>
                <a:lnTo>
                  <a:pt x="944" y="846"/>
                </a:lnTo>
                <a:lnTo>
                  <a:pt x="940" y="834"/>
                </a:lnTo>
                <a:lnTo>
                  <a:pt x="936" y="822"/>
                </a:lnTo>
                <a:lnTo>
                  <a:pt x="925" y="797"/>
                </a:lnTo>
                <a:lnTo>
                  <a:pt x="910" y="774"/>
                </a:lnTo>
                <a:lnTo>
                  <a:pt x="895" y="752"/>
                </a:lnTo>
                <a:lnTo>
                  <a:pt x="879" y="732"/>
                </a:lnTo>
                <a:lnTo>
                  <a:pt x="863" y="715"/>
                </a:lnTo>
                <a:lnTo>
                  <a:pt x="850" y="703"/>
                </a:lnTo>
                <a:lnTo>
                  <a:pt x="850" y="703"/>
                </a:lnTo>
                <a:lnTo>
                  <a:pt x="828" y="686"/>
                </a:lnTo>
                <a:lnTo>
                  <a:pt x="811" y="675"/>
                </a:lnTo>
                <a:lnTo>
                  <a:pt x="801" y="670"/>
                </a:lnTo>
                <a:lnTo>
                  <a:pt x="796" y="669"/>
                </a:lnTo>
                <a:lnTo>
                  <a:pt x="796" y="669"/>
                </a:lnTo>
                <a:lnTo>
                  <a:pt x="795" y="669"/>
                </a:lnTo>
                <a:lnTo>
                  <a:pt x="795" y="668"/>
                </a:lnTo>
                <a:lnTo>
                  <a:pt x="795" y="664"/>
                </a:lnTo>
                <a:lnTo>
                  <a:pt x="796" y="659"/>
                </a:lnTo>
                <a:lnTo>
                  <a:pt x="796" y="659"/>
                </a:lnTo>
                <a:lnTo>
                  <a:pt x="800" y="657"/>
                </a:lnTo>
                <a:lnTo>
                  <a:pt x="808" y="652"/>
                </a:lnTo>
                <a:lnTo>
                  <a:pt x="816" y="643"/>
                </a:lnTo>
                <a:lnTo>
                  <a:pt x="819" y="640"/>
                </a:lnTo>
                <a:lnTo>
                  <a:pt x="821" y="635"/>
                </a:lnTo>
                <a:lnTo>
                  <a:pt x="821" y="635"/>
                </a:lnTo>
                <a:lnTo>
                  <a:pt x="822" y="627"/>
                </a:lnTo>
                <a:lnTo>
                  <a:pt x="821" y="623"/>
                </a:lnTo>
                <a:lnTo>
                  <a:pt x="821" y="620"/>
                </a:lnTo>
                <a:lnTo>
                  <a:pt x="835" y="610"/>
                </a:lnTo>
                <a:lnTo>
                  <a:pt x="835" y="610"/>
                </a:lnTo>
                <a:lnTo>
                  <a:pt x="833" y="508"/>
                </a:lnTo>
                <a:lnTo>
                  <a:pt x="830" y="437"/>
                </a:lnTo>
                <a:lnTo>
                  <a:pt x="828" y="414"/>
                </a:lnTo>
                <a:lnTo>
                  <a:pt x="827" y="408"/>
                </a:lnTo>
                <a:lnTo>
                  <a:pt x="826" y="405"/>
                </a:lnTo>
                <a:lnTo>
                  <a:pt x="826" y="405"/>
                </a:lnTo>
                <a:lnTo>
                  <a:pt x="806" y="406"/>
                </a:lnTo>
                <a:lnTo>
                  <a:pt x="769" y="405"/>
                </a:lnTo>
                <a:lnTo>
                  <a:pt x="718" y="405"/>
                </a:lnTo>
                <a:lnTo>
                  <a:pt x="718" y="405"/>
                </a:lnTo>
                <a:lnTo>
                  <a:pt x="708" y="399"/>
                </a:lnTo>
                <a:lnTo>
                  <a:pt x="686" y="383"/>
                </a:lnTo>
                <a:lnTo>
                  <a:pt x="673" y="375"/>
                </a:lnTo>
                <a:lnTo>
                  <a:pt x="662" y="366"/>
                </a:lnTo>
                <a:lnTo>
                  <a:pt x="655" y="357"/>
                </a:lnTo>
                <a:lnTo>
                  <a:pt x="651" y="354"/>
                </a:lnTo>
                <a:lnTo>
                  <a:pt x="650" y="351"/>
                </a:lnTo>
                <a:lnTo>
                  <a:pt x="650" y="351"/>
                </a:lnTo>
                <a:lnTo>
                  <a:pt x="641" y="323"/>
                </a:lnTo>
                <a:lnTo>
                  <a:pt x="637" y="310"/>
                </a:lnTo>
                <a:lnTo>
                  <a:pt x="635" y="303"/>
                </a:lnTo>
                <a:lnTo>
                  <a:pt x="635" y="303"/>
                </a:lnTo>
                <a:lnTo>
                  <a:pt x="630" y="293"/>
                </a:lnTo>
                <a:lnTo>
                  <a:pt x="628" y="289"/>
                </a:lnTo>
                <a:lnTo>
                  <a:pt x="626" y="288"/>
                </a:lnTo>
                <a:lnTo>
                  <a:pt x="625" y="288"/>
                </a:lnTo>
                <a:lnTo>
                  <a:pt x="625" y="288"/>
                </a:lnTo>
                <a:lnTo>
                  <a:pt x="619" y="289"/>
                </a:lnTo>
                <a:lnTo>
                  <a:pt x="617" y="293"/>
                </a:lnTo>
                <a:lnTo>
                  <a:pt x="615" y="298"/>
                </a:lnTo>
                <a:lnTo>
                  <a:pt x="615" y="298"/>
                </a:lnTo>
                <a:lnTo>
                  <a:pt x="614" y="305"/>
                </a:lnTo>
                <a:lnTo>
                  <a:pt x="615" y="311"/>
                </a:lnTo>
                <a:lnTo>
                  <a:pt x="615" y="317"/>
                </a:lnTo>
                <a:lnTo>
                  <a:pt x="615" y="317"/>
                </a:lnTo>
                <a:lnTo>
                  <a:pt x="614" y="315"/>
                </a:lnTo>
                <a:lnTo>
                  <a:pt x="609" y="310"/>
                </a:lnTo>
                <a:lnTo>
                  <a:pt x="606" y="309"/>
                </a:lnTo>
                <a:lnTo>
                  <a:pt x="603" y="307"/>
                </a:lnTo>
                <a:lnTo>
                  <a:pt x="600" y="309"/>
                </a:lnTo>
                <a:lnTo>
                  <a:pt x="596" y="312"/>
                </a:lnTo>
                <a:lnTo>
                  <a:pt x="596" y="312"/>
                </a:lnTo>
                <a:lnTo>
                  <a:pt x="591" y="320"/>
                </a:lnTo>
                <a:lnTo>
                  <a:pt x="589" y="325"/>
                </a:lnTo>
                <a:lnTo>
                  <a:pt x="586" y="337"/>
                </a:lnTo>
                <a:lnTo>
                  <a:pt x="586" y="337"/>
                </a:lnTo>
                <a:lnTo>
                  <a:pt x="580" y="353"/>
                </a:lnTo>
                <a:lnTo>
                  <a:pt x="576" y="361"/>
                </a:lnTo>
                <a:lnTo>
                  <a:pt x="576" y="361"/>
                </a:lnTo>
                <a:lnTo>
                  <a:pt x="562" y="361"/>
                </a:lnTo>
                <a:lnTo>
                  <a:pt x="549" y="362"/>
                </a:lnTo>
                <a:lnTo>
                  <a:pt x="537" y="361"/>
                </a:lnTo>
                <a:lnTo>
                  <a:pt x="537" y="361"/>
                </a:lnTo>
                <a:lnTo>
                  <a:pt x="529" y="360"/>
                </a:lnTo>
                <a:lnTo>
                  <a:pt x="523" y="361"/>
                </a:lnTo>
                <a:lnTo>
                  <a:pt x="518" y="361"/>
                </a:lnTo>
                <a:lnTo>
                  <a:pt x="518" y="361"/>
                </a:lnTo>
                <a:lnTo>
                  <a:pt x="515" y="360"/>
                </a:lnTo>
                <a:lnTo>
                  <a:pt x="510" y="356"/>
                </a:lnTo>
                <a:lnTo>
                  <a:pt x="508" y="353"/>
                </a:lnTo>
                <a:lnTo>
                  <a:pt x="506" y="349"/>
                </a:lnTo>
                <a:lnTo>
                  <a:pt x="504" y="343"/>
                </a:lnTo>
                <a:lnTo>
                  <a:pt x="503" y="337"/>
                </a:lnTo>
                <a:lnTo>
                  <a:pt x="503" y="337"/>
                </a:lnTo>
                <a:lnTo>
                  <a:pt x="502" y="306"/>
                </a:lnTo>
                <a:lnTo>
                  <a:pt x="501" y="293"/>
                </a:lnTo>
                <a:lnTo>
                  <a:pt x="498" y="283"/>
                </a:lnTo>
                <a:lnTo>
                  <a:pt x="498" y="283"/>
                </a:lnTo>
                <a:lnTo>
                  <a:pt x="488" y="252"/>
                </a:lnTo>
                <a:lnTo>
                  <a:pt x="482" y="234"/>
                </a:lnTo>
                <a:lnTo>
                  <a:pt x="479" y="224"/>
                </a:lnTo>
                <a:lnTo>
                  <a:pt x="479" y="224"/>
                </a:lnTo>
                <a:lnTo>
                  <a:pt x="474" y="217"/>
                </a:lnTo>
                <a:lnTo>
                  <a:pt x="469" y="210"/>
                </a:lnTo>
                <a:lnTo>
                  <a:pt x="469" y="210"/>
                </a:lnTo>
                <a:lnTo>
                  <a:pt x="464" y="202"/>
                </a:lnTo>
                <a:lnTo>
                  <a:pt x="460" y="200"/>
                </a:lnTo>
                <a:lnTo>
                  <a:pt x="454" y="195"/>
                </a:lnTo>
                <a:lnTo>
                  <a:pt x="454" y="195"/>
                </a:lnTo>
                <a:lnTo>
                  <a:pt x="451" y="191"/>
                </a:lnTo>
                <a:lnTo>
                  <a:pt x="449" y="189"/>
                </a:lnTo>
                <a:lnTo>
                  <a:pt x="447" y="186"/>
                </a:lnTo>
                <a:lnTo>
                  <a:pt x="440" y="185"/>
                </a:lnTo>
                <a:lnTo>
                  <a:pt x="440" y="185"/>
                </a:lnTo>
                <a:lnTo>
                  <a:pt x="421" y="182"/>
                </a:lnTo>
                <a:lnTo>
                  <a:pt x="415" y="180"/>
                </a:lnTo>
                <a:lnTo>
                  <a:pt x="415" y="171"/>
                </a:lnTo>
                <a:lnTo>
                  <a:pt x="415" y="171"/>
                </a:lnTo>
                <a:lnTo>
                  <a:pt x="418" y="172"/>
                </a:lnTo>
                <a:lnTo>
                  <a:pt x="421" y="172"/>
                </a:lnTo>
                <a:lnTo>
                  <a:pt x="425" y="172"/>
                </a:lnTo>
                <a:lnTo>
                  <a:pt x="429" y="172"/>
                </a:lnTo>
                <a:lnTo>
                  <a:pt x="431" y="169"/>
                </a:lnTo>
                <a:lnTo>
                  <a:pt x="435" y="166"/>
                </a:lnTo>
                <a:lnTo>
                  <a:pt x="435" y="166"/>
                </a:lnTo>
                <a:lnTo>
                  <a:pt x="441" y="155"/>
                </a:lnTo>
                <a:lnTo>
                  <a:pt x="448" y="141"/>
                </a:lnTo>
                <a:lnTo>
                  <a:pt x="452" y="128"/>
                </a:lnTo>
                <a:lnTo>
                  <a:pt x="454" y="117"/>
                </a:lnTo>
                <a:lnTo>
                  <a:pt x="454" y="117"/>
                </a:lnTo>
                <a:lnTo>
                  <a:pt x="454" y="110"/>
                </a:lnTo>
                <a:lnTo>
                  <a:pt x="453" y="102"/>
                </a:lnTo>
                <a:lnTo>
                  <a:pt x="453" y="97"/>
                </a:lnTo>
                <a:lnTo>
                  <a:pt x="454" y="92"/>
                </a:lnTo>
                <a:lnTo>
                  <a:pt x="454" y="92"/>
                </a:lnTo>
                <a:lnTo>
                  <a:pt x="464" y="80"/>
                </a:lnTo>
                <a:lnTo>
                  <a:pt x="468" y="74"/>
                </a:lnTo>
                <a:lnTo>
                  <a:pt x="469" y="70"/>
                </a:lnTo>
                <a:lnTo>
                  <a:pt x="469" y="68"/>
                </a:lnTo>
                <a:lnTo>
                  <a:pt x="469" y="68"/>
                </a:lnTo>
                <a:lnTo>
                  <a:pt x="469" y="62"/>
                </a:lnTo>
                <a:lnTo>
                  <a:pt x="469" y="55"/>
                </a:lnTo>
                <a:lnTo>
                  <a:pt x="470" y="46"/>
                </a:lnTo>
                <a:lnTo>
                  <a:pt x="470" y="42"/>
                </a:lnTo>
                <a:lnTo>
                  <a:pt x="469" y="39"/>
                </a:lnTo>
                <a:lnTo>
                  <a:pt x="469" y="39"/>
                </a:lnTo>
                <a:lnTo>
                  <a:pt x="464" y="27"/>
                </a:lnTo>
                <a:lnTo>
                  <a:pt x="463" y="20"/>
                </a:lnTo>
                <a:lnTo>
                  <a:pt x="459" y="14"/>
                </a:lnTo>
                <a:lnTo>
                  <a:pt x="459" y="14"/>
                </a:lnTo>
                <a:lnTo>
                  <a:pt x="454" y="8"/>
                </a:lnTo>
                <a:lnTo>
                  <a:pt x="451" y="3"/>
                </a:lnTo>
                <a:lnTo>
                  <a:pt x="444" y="0"/>
                </a:lnTo>
                <a:lnTo>
                  <a:pt x="444" y="5"/>
                </a:lnTo>
                <a:lnTo>
                  <a:pt x="431" y="0"/>
                </a:lnTo>
                <a:lnTo>
                  <a:pt x="430" y="0"/>
                </a:lnTo>
                <a:lnTo>
                  <a:pt x="420" y="0"/>
                </a:lnTo>
                <a:lnTo>
                  <a:pt x="420" y="9"/>
                </a:lnTo>
                <a:lnTo>
                  <a:pt x="420" y="9"/>
                </a:lnTo>
                <a:lnTo>
                  <a:pt x="391" y="5"/>
                </a:lnTo>
                <a:lnTo>
                  <a:pt x="391" y="5"/>
                </a:lnTo>
                <a:lnTo>
                  <a:pt x="386" y="5"/>
                </a:lnTo>
                <a:lnTo>
                  <a:pt x="380" y="7"/>
                </a:lnTo>
                <a:lnTo>
                  <a:pt x="374" y="11"/>
                </a:lnTo>
                <a:lnTo>
                  <a:pt x="366" y="14"/>
                </a:lnTo>
                <a:lnTo>
                  <a:pt x="366" y="14"/>
                </a:lnTo>
                <a:lnTo>
                  <a:pt x="354" y="19"/>
                </a:lnTo>
                <a:lnTo>
                  <a:pt x="347" y="24"/>
                </a:lnTo>
                <a:lnTo>
                  <a:pt x="347" y="24"/>
                </a:lnTo>
                <a:lnTo>
                  <a:pt x="345" y="25"/>
                </a:lnTo>
                <a:lnTo>
                  <a:pt x="345" y="27"/>
                </a:lnTo>
                <a:lnTo>
                  <a:pt x="344" y="29"/>
                </a:lnTo>
                <a:lnTo>
                  <a:pt x="342" y="34"/>
                </a:lnTo>
                <a:lnTo>
                  <a:pt x="342" y="34"/>
                </a:lnTo>
                <a:lnTo>
                  <a:pt x="338" y="41"/>
                </a:lnTo>
                <a:lnTo>
                  <a:pt x="336" y="48"/>
                </a:lnTo>
                <a:lnTo>
                  <a:pt x="332" y="63"/>
                </a:lnTo>
                <a:lnTo>
                  <a:pt x="332" y="63"/>
                </a:lnTo>
                <a:lnTo>
                  <a:pt x="332" y="69"/>
                </a:lnTo>
                <a:lnTo>
                  <a:pt x="332" y="75"/>
                </a:lnTo>
                <a:lnTo>
                  <a:pt x="333" y="79"/>
                </a:lnTo>
                <a:lnTo>
                  <a:pt x="332" y="83"/>
                </a:lnTo>
                <a:lnTo>
                  <a:pt x="332" y="83"/>
                </a:lnTo>
                <a:close/>
                <a:moveTo>
                  <a:pt x="532" y="762"/>
                </a:moveTo>
                <a:lnTo>
                  <a:pt x="532" y="762"/>
                </a:lnTo>
                <a:lnTo>
                  <a:pt x="530" y="787"/>
                </a:lnTo>
                <a:lnTo>
                  <a:pt x="529" y="806"/>
                </a:lnTo>
                <a:lnTo>
                  <a:pt x="528" y="815"/>
                </a:lnTo>
                <a:lnTo>
                  <a:pt x="523" y="825"/>
                </a:lnTo>
                <a:lnTo>
                  <a:pt x="503" y="825"/>
                </a:lnTo>
                <a:lnTo>
                  <a:pt x="503" y="772"/>
                </a:lnTo>
                <a:lnTo>
                  <a:pt x="532" y="762"/>
                </a:lnTo>
                <a:close/>
                <a:moveTo>
                  <a:pt x="655" y="737"/>
                </a:moveTo>
                <a:lnTo>
                  <a:pt x="655" y="737"/>
                </a:lnTo>
                <a:lnTo>
                  <a:pt x="656" y="739"/>
                </a:lnTo>
                <a:lnTo>
                  <a:pt x="657" y="742"/>
                </a:lnTo>
                <a:lnTo>
                  <a:pt x="659" y="757"/>
                </a:lnTo>
                <a:lnTo>
                  <a:pt x="666" y="776"/>
                </a:lnTo>
                <a:lnTo>
                  <a:pt x="669" y="786"/>
                </a:lnTo>
                <a:lnTo>
                  <a:pt x="674" y="796"/>
                </a:lnTo>
                <a:lnTo>
                  <a:pt x="674" y="796"/>
                </a:lnTo>
                <a:lnTo>
                  <a:pt x="681" y="806"/>
                </a:lnTo>
                <a:lnTo>
                  <a:pt x="690" y="818"/>
                </a:lnTo>
                <a:lnTo>
                  <a:pt x="711" y="841"/>
                </a:lnTo>
                <a:lnTo>
                  <a:pt x="738" y="869"/>
                </a:lnTo>
                <a:lnTo>
                  <a:pt x="738" y="869"/>
                </a:lnTo>
                <a:lnTo>
                  <a:pt x="738" y="870"/>
                </a:lnTo>
                <a:lnTo>
                  <a:pt x="738" y="870"/>
                </a:lnTo>
                <a:lnTo>
                  <a:pt x="735" y="872"/>
                </a:lnTo>
                <a:lnTo>
                  <a:pt x="732" y="873"/>
                </a:lnTo>
                <a:lnTo>
                  <a:pt x="728" y="874"/>
                </a:lnTo>
                <a:lnTo>
                  <a:pt x="728" y="874"/>
                </a:lnTo>
                <a:lnTo>
                  <a:pt x="722" y="880"/>
                </a:lnTo>
                <a:lnTo>
                  <a:pt x="718" y="884"/>
                </a:lnTo>
                <a:lnTo>
                  <a:pt x="718" y="884"/>
                </a:lnTo>
                <a:lnTo>
                  <a:pt x="702" y="870"/>
                </a:lnTo>
                <a:lnTo>
                  <a:pt x="689" y="856"/>
                </a:lnTo>
                <a:lnTo>
                  <a:pt x="674" y="840"/>
                </a:lnTo>
                <a:lnTo>
                  <a:pt x="674" y="840"/>
                </a:lnTo>
                <a:lnTo>
                  <a:pt x="668" y="830"/>
                </a:lnTo>
                <a:lnTo>
                  <a:pt x="662" y="817"/>
                </a:lnTo>
                <a:lnTo>
                  <a:pt x="656" y="802"/>
                </a:lnTo>
                <a:lnTo>
                  <a:pt x="651" y="786"/>
                </a:lnTo>
                <a:lnTo>
                  <a:pt x="642" y="761"/>
                </a:lnTo>
                <a:lnTo>
                  <a:pt x="640" y="747"/>
                </a:lnTo>
                <a:lnTo>
                  <a:pt x="640" y="747"/>
                </a:lnTo>
                <a:lnTo>
                  <a:pt x="640" y="746"/>
                </a:lnTo>
                <a:lnTo>
                  <a:pt x="641" y="743"/>
                </a:lnTo>
                <a:lnTo>
                  <a:pt x="646" y="741"/>
                </a:lnTo>
                <a:lnTo>
                  <a:pt x="655" y="737"/>
                </a:lnTo>
                <a:lnTo>
                  <a:pt x="655" y="737"/>
                </a:lnTo>
                <a:close/>
                <a:moveTo>
                  <a:pt x="625" y="772"/>
                </a:moveTo>
                <a:lnTo>
                  <a:pt x="625" y="772"/>
                </a:lnTo>
                <a:lnTo>
                  <a:pt x="629" y="783"/>
                </a:lnTo>
                <a:lnTo>
                  <a:pt x="635" y="800"/>
                </a:lnTo>
                <a:lnTo>
                  <a:pt x="650" y="830"/>
                </a:lnTo>
                <a:lnTo>
                  <a:pt x="650" y="830"/>
                </a:lnTo>
                <a:lnTo>
                  <a:pt x="663" y="857"/>
                </a:lnTo>
                <a:lnTo>
                  <a:pt x="673" y="873"/>
                </a:lnTo>
                <a:lnTo>
                  <a:pt x="684" y="889"/>
                </a:lnTo>
                <a:lnTo>
                  <a:pt x="684" y="889"/>
                </a:lnTo>
                <a:lnTo>
                  <a:pt x="690" y="896"/>
                </a:lnTo>
                <a:lnTo>
                  <a:pt x="696" y="902"/>
                </a:lnTo>
                <a:lnTo>
                  <a:pt x="708" y="912"/>
                </a:lnTo>
                <a:lnTo>
                  <a:pt x="718" y="918"/>
                </a:lnTo>
                <a:lnTo>
                  <a:pt x="723" y="923"/>
                </a:lnTo>
                <a:lnTo>
                  <a:pt x="723" y="923"/>
                </a:lnTo>
                <a:lnTo>
                  <a:pt x="724" y="928"/>
                </a:lnTo>
                <a:lnTo>
                  <a:pt x="724" y="932"/>
                </a:lnTo>
                <a:lnTo>
                  <a:pt x="727" y="934"/>
                </a:lnTo>
                <a:lnTo>
                  <a:pt x="729" y="938"/>
                </a:lnTo>
                <a:lnTo>
                  <a:pt x="733" y="941"/>
                </a:lnTo>
                <a:lnTo>
                  <a:pt x="739" y="945"/>
                </a:lnTo>
                <a:lnTo>
                  <a:pt x="747" y="947"/>
                </a:lnTo>
                <a:lnTo>
                  <a:pt x="747" y="947"/>
                </a:lnTo>
                <a:lnTo>
                  <a:pt x="756" y="949"/>
                </a:lnTo>
                <a:lnTo>
                  <a:pt x="763" y="950"/>
                </a:lnTo>
                <a:lnTo>
                  <a:pt x="769" y="949"/>
                </a:lnTo>
                <a:lnTo>
                  <a:pt x="773" y="947"/>
                </a:lnTo>
                <a:lnTo>
                  <a:pt x="777" y="946"/>
                </a:lnTo>
                <a:lnTo>
                  <a:pt x="780" y="944"/>
                </a:lnTo>
                <a:lnTo>
                  <a:pt x="786" y="938"/>
                </a:lnTo>
                <a:lnTo>
                  <a:pt x="786" y="938"/>
                </a:lnTo>
                <a:lnTo>
                  <a:pt x="790" y="934"/>
                </a:lnTo>
                <a:lnTo>
                  <a:pt x="793" y="928"/>
                </a:lnTo>
                <a:lnTo>
                  <a:pt x="797" y="916"/>
                </a:lnTo>
                <a:lnTo>
                  <a:pt x="799" y="908"/>
                </a:lnTo>
                <a:lnTo>
                  <a:pt x="800" y="902"/>
                </a:lnTo>
                <a:lnTo>
                  <a:pt x="799" y="897"/>
                </a:lnTo>
                <a:lnTo>
                  <a:pt x="796" y="894"/>
                </a:lnTo>
                <a:lnTo>
                  <a:pt x="796" y="894"/>
                </a:lnTo>
                <a:lnTo>
                  <a:pt x="789" y="889"/>
                </a:lnTo>
                <a:lnTo>
                  <a:pt x="783" y="885"/>
                </a:lnTo>
                <a:lnTo>
                  <a:pt x="778" y="881"/>
                </a:lnTo>
                <a:lnTo>
                  <a:pt x="777" y="880"/>
                </a:lnTo>
                <a:lnTo>
                  <a:pt x="777" y="879"/>
                </a:lnTo>
                <a:lnTo>
                  <a:pt x="777" y="879"/>
                </a:lnTo>
                <a:lnTo>
                  <a:pt x="778" y="850"/>
                </a:lnTo>
                <a:lnTo>
                  <a:pt x="779" y="790"/>
                </a:lnTo>
                <a:lnTo>
                  <a:pt x="780" y="730"/>
                </a:lnTo>
                <a:lnTo>
                  <a:pt x="782" y="703"/>
                </a:lnTo>
                <a:lnTo>
                  <a:pt x="782" y="703"/>
                </a:lnTo>
                <a:lnTo>
                  <a:pt x="793" y="708"/>
                </a:lnTo>
                <a:lnTo>
                  <a:pt x="805" y="714"/>
                </a:lnTo>
                <a:lnTo>
                  <a:pt x="818" y="724"/>
                </a:lnTo>
                <a:lnTo>
                  <a:pt x="835" y="739"/>
                </a:lnTo>
                <a:lnTo>
                  <a:pt x="844" y="747"/>
                </a:lnTo>
                <a:lnTo>
                  <a:pt x="852" y="757"/>
                </a:lnTo>
                <a:lnTo>
                  <a:pt x="860" y="768"/>
                </a:lnTo>
                <a:lnTo>
                  <a:pt x="868" y="781"/>
                </a:lnTo>
                <a:lnTo>
                  <a:pt x="877" y="795"/>
                </a:lnTo>
                <a:lnTo>
                  <a:pt x="884" y="811"/>
                </a:lnTo>
                <a:lnTo>
                  <a:pt x="884" y="811"/>
                </a:lnTo>
                <a:lnTo>
                  <a:pt x="892" y="828"/>
                </a:lnTo>
                <a:lnTo>
                  <a:pt x="896" y="845"/>
                </a:lnTo>
                <a:lnTo>
                  <a:pt x="901" y="863"/>
                </a:lnTo>
                <a:lnTo>
                  <a:pt x="905" y="881"/>
                </a:lnTo>
                <a:lnTo>
                  <a:pt x="907" y="900"/>
                </a:lnTo>
                <a:lnTo>
                  <a:pt x="909" y="918"/>
                </a:lnTo>
                <a:lnTo>
                  <a:pt x="910" y="938"/>
                </a:lnTo>
                <a:lnTo>
                  <a:pt x="909" y="955"/>
                </a:lnTo>
                <a:lnTo>
                  <a:pt x="907" y="973"/>
                </a:lnTo>
                <a:lnTo>
                  <a:pt x="905" y="990"/>
                </a:lnTo>
                <a:lnTo>
                  <a:pt x="903" y="1007"/>
                </a:lnTo>
                <a:lnTo>
                  <a:pt x="899" y="1023"/>
                </a:lnTo>
                <a:lnTo>
                  <a:pt x="894" y="1038"/>
                </a:lnTo>
                <a:lnTo>
                  <a:pt x="888" y="1051"/>
                </a:lnTo>
                <a:lnTo>
                  <a:pt x="882" y="1063"/>
                </a:lnTo>
                <a:lnTo>
                  <a:pt x="874" y="1074"/>
                </a:lnTo>
                <a:lnTo>
                  <a:pt x="874" y="1074"/>
                </a:lnTo>
                <a:lnTo>
                  <a:pt x="866" y="1084"/>
                </a:lnTo>
                <a:lnTo>
                  <a:pt x="857" y="1093"/>
                </a:lnTo>
                <a:lnTo>
                  <a:pt x="848" y="1100"/>
                </a:lnTo>
                <a:lnTo>
                  <a:pt x="838" y="1106"/>
                </a:lnTo>
                <a:lnTo>
                  <a:pt x="827" y="1112"/>
                </a:lnTo>
                <a:lnTo>
                  <a:pt x="816" y="1116"/>
                </a:lnTo>
                <a:lnTo>
                  <a:pt x="804" y="1120"/>
                </a:lnTo>
                <a:lnTo>
                  <a:pt x="793" y="1122"/>
                </a:lnTo>
                <a:lnTo>
                  <a:pt x="782" y="1123"/>
                </a:lnTo>
                <a:lnTo>
                  <a:pt x="769" y="1124"/>
                </a:lnTo>
                <a:lnTo>
                  <a:pt x="758" y="1123"/>
                </a:lnTo>
                <a:lnTo>
                  <a:pt x="749" y="1122"/>
                </a:lnTo>
                <a:lnTo>
                  <a:pt x="739" y="1121"/>
                </a:lnTo>
                <a:lnTo>
                  <a:pt x="729" y="1117"/>
                </a:lnTo>
                <a:lnTo>
                  <a:pt x="721" y="1113"/>
                </a:lnTo>
                <a:lnTo>
                  <a:pt x="713" y="1109"/>
                </a:lnTo>
                <a:lnTo>
                  <a:pt x="713" y="1109"/>
                </a:lnTo>
                <a:lnTo>
                  <a:pt x="700" y="1098"/>
                </a:lnTo>
                <a:lnTo>
                  <a:pt x="685" y="1087"/>
                </a:lnTo>
                <a:lnTo>
                  <a:pt x="672" y="1073"/>
                </a:lnTo>
                <a:lnTo>
                  <a:pt x="658" y="1059"/>
                </a:lnTo>
                <a:lnTo>
                  <a:pt x="646" y="1040"/>
                </a:lnTo>
                <a:lnTo>
                  <a:pt x="634" y="1018"/>
                </a:lnTo>
                <a:lnTo>
                  <a:pt x="622" y="993"/>
                </a:lnTo>
                <a:lnTo>
                  <a:pt x="611" y="962"/>
                </a:lnTo>
                <a:lnTo>
                  <a:pt x="611" y="962"/>
                </a:lnTo>
                <a:lnTo>
                  <a:pt x="606" y="945"/>
                </a:lnTo>
                <a:lnTo>
                  <a:pt x="603" y="928"/>
                </a:lnTo>
                <a:lnTo>
                  <a:pt x="601" y="911"/>
                </a:lnTo>
                <a:lnTo>
                  <a:pt x="601" y="894"/>
                </a:lnTo>
                <a:lnTo>
                  <a:pt x="601" y="877"/>
                </a:lnTo>
                <a:lnTo>
                  <a:pt x="602" y="859"/>
                </a:lnTo>
                <a:lnTo>
                  <a:pt x="607" y="830"/>
                </a:lnTo>
                <a:lnTo>
                  <a:pt x="613" y="804"/>
                </a:lnTo>
                <a:lnTo>
                  <a:pt x="619" y="785"/>
                </a:lnTo>
                <a:lnTo>
                  <a:pt x="623" y="774"/>
                </a:lnTo>
                <a:lnTo>
                  <a:pt x="624" y="772"/>
                </a:lnTo>
                <a:lnTo>
                  <a:pt x="625" y="772"/>
                </a:lnTo>
                <a:lnTo>
                  <a:pt x="625" y="772"/>
                </a:lnTo>
                <a:close/>
                <a:moveTo>
                  <a:pt x="679" y="732"/>
                </a:moveTo>
                <a:lnTo>
                  <a:pt x="703" y="708"/>
                </a:lnTo>
                <a:lnTo>
                  <a:pt x="708" y="806"/>
                </a:lnTo>
                <a:lnTo>
                  <a:pt x="708" y="806"/>
                </a:lnTo>
                <a:lnTo>
                  <a:pt x="705" y="795"/>
                </a:lnTo>
                <a:lnTo>
                  <a:pt x="700" y="784"/>
                </a:lnTo>
                <a:lnTo>
                  <a:pt x="694" y="772"/>
                </a:lnTo>
                <a:lnTo>
                  <a:pt x="694" y="772"/>
                </a:lnTo>
                <a:lnTo>
                  <a:pt x="688" y="758"/>
                </a:lnTo>
                <a:lnTo>
                  <a:pt x="683" y="746"/>
                </a:lnTo>
                <a:lnTo>
                  <a:pt x="679" y="732"/>
                </a:lnTo>
                <a:lnTo>
                  <a:pt x="679" y="732"/>
                </a:lnTo>
                <a:close/>
                <a:moveTo>
                  <a:pt x="718" y="698"/>
                </a:moveTo>
                <a:lnTo>
                  <a:pt x="718" y="698"/>
                </a:lnTo>
                <a:lnTo>
                  <a:pt x="718" y="697"/>
                </a:lnTo>
                <a:lnTo>
                  <a:pt x="721" y="697"/>
                </a:lnTo>
                <a:lnTo>
                  <a:pt x="727" y="697"/>
                </a:lnTo>
                <a:lnTo>
                  <a:pt x="747" y="698"/>
                </a:lnTo>
                <a:lnTo>
                  <a:pt x="747" y="698"/>
                </a:lnTo>
                <a:lnTo>
                  <a:pt x="761" y="698"/>
                </a:lnTo>
                <a:lnTo>
                  <a:pt x="762" y="698"/>
                </a:lnTo>
                <a:lnTo>
                  <a:pt x="767" y="850"/>
                </a:lnTo>
                <a:lnTo>
                  <a:pt x="767" y="850"/>
                </a:lnTo>
                <a:lnTo>
                  <a:pt x="764" y="850"/>
                </a:lnTo>
                <a:lnTo>
                  <a:pt x="757" y="850"/>
                </a:lnTo>
                <a:lnTo>
                  <a:pt x="757" y="850"/>
                </a:lnTo>
                <a:lnTo>
                  <a:pt x="749" y="852"/>
                </a:lnTo>
                <a:lnTo>
                  <a:pt x="743" y="855"/>
                </a:lnTo>
                <a:lnTo>
                  <a:pt x="728" y="840"/>
                </a:lnTo>
                <a:lnTo>
                  <a:pt x="728" y="840"/>
                </a:lnTo>
                <a:lnTo>
                  <a:pt x="723" y="770"/>
                </a:lnTo>
                <a:lnTo>
                  <a:pt x="718" y="698"/>
                </a:lnTo>
                <a:lnTo>
                  <a:pt x="718" y="698"/>
                </a:lnTo>
                <a:close/>
                <a:moveTo>
                  <a:pt x="117" y="952"/>
                </a:moveTo>
                <a:lnTo>
                  <a:pt x="151" y="947"/>
                </a:lnTo>
                <a:lnTo>
                  <a:pt x="151" y="947"/>
                </a:lnTo>
                <a:lnTo>
                  <a:pt x="160" y="956"/>
                </a:lnTo>
                <a:lnTo>
                  <a:pt x="168" y="961"/>
                </a:lnTo>
                <a:lnTo>
                  <a:pt x="172" y="962"/>
                </a:lnTo>
                <a:lnTo>
                  <a:pt x="176" y="962"/>
                </a:lnTo>
                <a:lnTo>
                  <a:pt x="176" y="962"/>
                </a:lnTo>
                <a:lnTo>
                  <a:pt x="178" y="961"/>
                </a:lnTo>
                <a:lnTo>
                  <a:pt x="182" y="958"/>
                </a:lnTo>
                <a:lnTo>
                  <a:pt x="187" y="952"/>
                </a:lnTo>
                <a:lnTo>
                  <a:pt x="190" y="947"/>
                </a:lnTo>
                <a:lnTo>
                  <a:pt x="190" y="947"/>
                </a:lnTo>
                <a:lnTo>
                  <a:pt x="193" y="950"/>
                </a:lnTo>
                <a:lnTo>
                  <a:pt x="199" y="953"/>
                </a:lnTo>
                <a:lnTo>
                  <a:pt x="220" y="964"/>
                </a:lnTo>
                <a:lnTo>
                  <a:pt x="239" y="975"/>
                </a:lnTo>
                <a:lnTo>
                  <a:pt x="249" y="982"/>
                </a:lnTo>
                <a:lnTo>
                  <a:pt x="249" y="982"/>
                </a:lnTo>
                <a:lnTo>
                  <a:pt x="251" y="988"/>
                </a:lnTo>
                <a:lnTo>
                  <a:pt x="254" y="996"/>
                </a:lnTo>
                <a:lnTo>
                  <a:pt x="254" y="996"/>
                </a:lnTo>
                <a:lnTo>
                  <a:pt x="254" y="1005"/>
                </a:lnTo>
                <a:lnTo>
                  <a:pt x="254" y="1011"/>
                </a:lnTo>
                <a:lnTo>
                  <a:pt x="254" y="1011"/>
                </a:lnTo>
                <a:lnTo>
                  <a:pt x="253" y="1011"/>
                </a:lnTo>
                <a:lnTo>
                  <a:pt x="249" y="1010"/>
                </a:lnTo>
                <a:lnTo>
                  <a:pt x="245" y="1012"/>
                </a:lnTo>
                <a:lnTo>
                  <a:pt x="244" y="1013"/>
                </a:lnTo>
                <a:lnTo>
                  <a:pt x="244" y="1016"/>
                </a:lnTo>
                <a:lnTo>
                  <a:pt x="244" y="1030"/>
                </a:lnTo>
                <a:lnTo>
                  <a:pt x="273" y="1040"/>
                </a:lnTo>
                <a:lnTo>
                  <a:pt x="288" y="1055"/>
                </a:lnTo>
                <a:lnTo>
                  <a:pt x="288" y="1055"/>
                </a:lnTo>
                <a:lnTo>
                  <a:pt x="284" y="1060"/>
                </a:lnTo>
                <a:lnTo>
                  <a:pt x="273" y="1070"/>
                </a:lnTo>
                <a:lnTo>
                  <a:pt x="266" y="1076"/>
                </a:lnTo>
                <a:lnTo>
                  <a:pt x="259" y="1081"/>
                </a:lnTo>
                <a:lnTo>
                  <a:pt x="249" y="1083"/>
                </a:lnTo>
                <a:lnTo>
                  <a:pt x="239" y="1084"/>
                </a:lnTo>
                <a:lnTo>
                  <a:pt x="239" y="1084"/>
                </a:lnTo>
                <a:lnTo>
                  <a:pt x="228" y="1083"/>
                </a:lnTo>
                <a:lnTo>
                  <a:pt x="218" y="1081"/>
                </a:lnTo>
                <a:lnTo>
                  <a:pt x="206" y="1078"/>
                </a:lnTo>
                <a:lnTo>
                  <a:pt x="196" y="1073"/>
                </a:lnTo>
                <a:lnTo>
                  <a:pt x="185" y="1067"/>
                </a:lnTo>
                <a:lnTo>
                  <a:pt x="176" y="1061"/>
                </a:lnTo>
                <a:lnTo>
                  <a:pt x="167" y="1054"/>
                </a:lnTo>
                <a:lnTo>
                  <a:pt x="161" y="1045"/>
                </a:lnTo>
                <a:lnTo>
                  <a:pt x="161" y="1045"/>
                </a:lnTo>
                <a:lnTo>
                  <a:pt x="155" y="1034"/>
                </a:lnTo>
                <a:lnTo>
                  <a:pt x="148" y="1021"/>
                </a:lnTo>
                <a:lnTo>
                  <a:pt x="133" y="990"/>
                </a:lnTo>
                <a:lnTo>
                  <a:pt x="117" y="952"/>
                </a:lnTo>
                <a:lnTo>
                  <a:pt x="117" y="952"/>
                </a:lnTo>
                <a:close/>
                <a:moveTo>
                  <a:pt x="112" y="928"/>
                </a:moveTo>
                <a:lnTo>
                  <a:pt x="112" y="928"/>
                </a:lnTo>
                <a:lnTo>
                  <a:pt x="111" y="917"/>
                </a:lnTo>
                <a:lnTo>
                  <a:pt x="107" y="890"/>
                </a:lnTo>
                <a:lnTo>
                  <a:pt x="105" y="857"/>
                </a:lnTo>
                <a:lnTo>
                  <a:pt x="106" y="842"/>
                </a:lnTo>
                <a:lnTo>
                  <a:pt x="107" y="830"/>
                </a:lnTo>
                <a:lnTo>
                  <a:pt x="107" y="830"/>
                </a:lnTo>
                <a:lnTo>
                  <a:pt x="113" y="808"/>
                </a:lnTo>
                <a:lnTo>
                  <a:pt x="119" y="787"/>
                </a:lnTo>
                <a:lnTo>
                  <a:pt x="127" y="767"/>
                </a:lnTo>
                <a:lnTo>
                  <a:pt x="156" y="899"/>
                </a:lnTo>
                <a:lnTo>
                  <a:pt x="156" y="899"/>
                </a:lnTo>
                <a:lnTo>
                  <a:pt x="152" y="901"/>
                </a:lnTo>
                <a:lnTo>
                  <a:pt x="141" y="908"/>
                </a:lnTo>
                <a:lnTo>
                  <a:pt x="141" y="908"/>
                </a:lnTo>
                <a:lnTo>
                  <a:pt x="139" y="911"/>
                </a:lnTo>
                <a:lnTo>
                  <a:pt x="137" y="913"/>
                </a:lnTo>
                <a:lnTo>
                  <a:pt x="135" y="916"/>
                </a:lnTo>
                <a:lnTo>
                  <a:pt x="135" y="917"/>
                </a:lnTo>
                <a:lnTo>
                  <a:pt x="137" y="922"/>
                </a:lnTo>
                <a:lnTo>
                  <a:pt x="137" y="923"/>
                </a:lnTo>
                <a:lnTo>
                  <a:pt x="112" y="928"/>
                </a:lnTo>
                <a:close/>
                <a:moveTo>
                  <a:pt x="137" y="757"/>
                </a:moveTo>
                <a:lnTo>
                  <a:pt x="137" y="757"/>
                </a:lnTo>
                <a:lnTo>
                  <a:pt x="141" y="752"/>
                </a:lnTo>
                <a:lnTo>
                  <a:pt x="146" y="746"/>
                </a:lnTo>
                <a:lnTo>
                  <a:pt x="154" y="740"/>
                </a:lnTo>
                <a:lnTo>
                  <a:pt x="162" y="734"/>
                </a:lnTo>
                <a:lnTo>
                  <a:pt x="172" y="729"/>
                </a:lnTo>
                <a:lnTo>
                  <a:pt x="183" y="725"/>
                </a:lnTo>
                <a:lnTo>
                  <a:pt x="195" y="723"/>
                </a:lnTo>
                <a:lnTo>
                  <a:pt x="195" y="723"/>
                </a:lnTo>
                <a:lnTo>
                  <a:pt x="217" y="723"/>
                </a:lnTo>
                <a:lnTo>
                  <a:pt x="233" y="725"/>
                </a:lnTo>
                <a:lnTo>
                  <a:pt x="242" y="726"/>
                </a:lnTo>
                <a:lnTo>
                  <a:pt x="244" y="728"/>
                </a:lnTo>
                <a:lnTo>
                  <a:pt x="244" y="728"/>
                </a:lnTo>
                <a:lnTo>
                  <a:pt x="234" y="742"/>
                </a:lnTo>
                <a:lnTo>
                  <a:pt x="225" y="757"/>
                </a:lnTo>
                <a:lnTo>
                  <a:pt x="225" y="757"/>
                </a:lnTo>
                <a:lnTo>
                  <a:pt x="221" y="762"/>
                </a:lnTo>
                <a:lnTo>
                  <a:pt x="217" y="765"/>
                </a:lnTo>
                <a:lnTo>
                  <a:pt x="215" y="767"/>
                </a:lnTo>
                <a:lnTo>
                  <a:pt x="215" y="767"/>
                </a:lnTo>
                <a:lnTo>
                  <a:pt x="212" y="769"/>
                </a:lnTo>
                <a:lnTo>
                  <a:pt x="210" y="774"/>
                </a:lnTo>
                <a:lnTo>
                  <a:pt x="205" y="781"/>
                </a:lnTo>
                <a:lnTo>
                  <a:pt x="205" y="781"/>
                </a:lnTo>
                <a:lnTo>
                  <a:pt x="205" y="803"/>
                </a:lnTo>
                <a:lnTo>
                  <a:pt x="205" y="825"/>
                </a:lnTo>
                <a:lnTo>
                  <a:pt x="205" y="825"/>
                </a:lnTo>
                <a:lnTo>
                  <a:pt x="195" y="847"/>
                </a:lnTo>
                <a:lnTo>
                  <a:pt x="189" y="863"/>
                </a:lnTo>
                <a:lnTo>
                  <a:pt x="185" y="869"/>
                </a:lnTo>
                <a:lnTo>
                  <a:pt x="185" y="869"/>
                </a:lnTo>
                <a:lnTo>
                  <a:pt x="161" y="859"/>
                </a:lnTo>
                <a:lnTo>
                  <a:pt x="137" y="757"/>
                </a:lnTo>
                <a:close/>
                <a:moveTo>
                  <a:pt x="298" y="757"/>
                </a:moveTo>
                <a:lnTo>
                  <a:pt x="298" y="757"/>
                </a:lnTo>
                <a:lnTo>
                  <a:pt x="298" y="758"/>
                </a:lnTo>
                <a:lnTo>
                  <a:pt x="298" y="758"/>
                </a:lnTo>
                <a:lnTo>
                  <a:pt x="298" y="757"/>
                </a:lnTo>
                <a:lnTo>
                  <a:pt x="298" y="757"/>
                </a:lnTo>
                <a:close/>
                <a:moveTo>
                  <a:pt x="298" y="786"/>
                </a:moveTo>
                <a:lnTo>
                  <a:pt x="298" y="786"/>
                </a:lnTo>
                <a:lnTo>
                  <a:pt x="295" y="797"/>
                </a:lnTo>
                <a:lnTo>
                  <a:pt x="293" y="811"/>
                </a:lnTo>
                <a:lnTo>
                  <a:pt x="293" y="811"/>
                </a:lnTo>
                <a:lnTo>
                  <a:pt x="293" y="829"/>
                </a:lnTo>
                <a:lnTo>
                  <a:pt x="293" y="840"/>
                </a:lnTo>
                <a:lnTo>
                  <a:pt x="249" y="801"/>
                </a:lnTo>
                <a:lnTo>
                  <a:pt x="249" y="801"/>
                </a:lnTo>
                <a:lnTo>
                  <a:pt x="264" y="791"/>
                </a:lnTo>
                <a:lnTo>
                  <a:pt x="278" y="781"/>
                </a:lnTo>
                <a:lnTo>
                  <a:pt x="278" y="781"/>
                </a:lnTo>
                <a:lnTo>
                  <a:pt x="280" y="783"/>
                </a:lnTo>
                <a:lnTo>
                  <a:pt x="281" y="785"/>
                </a:lnTo>
                <a:lnTo>
                  <a:pt x="283" y="789"/>
                </a:lnTo>
                <a:lnTo>
                  <a:pt x="286" y="790"/>
                </a:lnTo>
                <a:lnTo>
                  <a:pt x="288" y="791"/>
                </a:lnTo>
                <a:lnTo>
                  <a:pt x="288" y="791"/>
                </a:lnTo>
                <a:lnTo>
                  <a:pt x="291" y="791"/>
                </a:lnTo>
                <a:lnTo>
                  <a:pt x="292" y="789"/>
                </a:lnTo>
                <a:lnTo>
                  <a:pt x="291" y="781"/>
                </a:lnTo>
                <a:lnTo>
                  <a:pt x="288" y="772"/>
                </a:lnTo>
                <a:lnTo>
                  <a:pt x="288" y="772"/>
                </a:lnTo>
                <a:lnTo>
                  <a:pt x="292" y="767"/>
                </a:lnTo>
                <a:lnTo>
                  <a:pt x="298" y="758"/>
                </a:lnTo>
                <a:lnTo>
                  <a:pt x="298" y="758"/>
                </a:lnTo>
                <a:lnTo>
                  <a:pt x="298" y="773"/>
                </a:lnTo>
                <a:lnTo>
                  <a:pt x="298" y="786"/>
                </a:lnTo>
                <a:lnTo>
                  <a:pt x="298" y="7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17BD994-78E5-4DE9-89D0-20DB5B61D591}"/>
              </a:ext>
            </a:extLst>
          </p:cNvPr>
          <p:cNvSpPr>
            <a:spLocks noEditPoints="1"/>
          </p:cNvSpPr>
          <p:nvPr/>
        </p:nvSpPr>
        <p:spPr bwMode="auto">
          <a:xfrm>
            <a:off x="4706767" y="2747674"/>
            <a:ext cx="626869" cy="1682573"/>
          </a:xfrm>
          <a:custGeom>
            <a:avLst/>
            <a:gdLst>
              <a:gd name="T0" fmla="*/ 170 w 440"/>
              <a:gd name="T1" fmla="*/ 35 h 1181"/>
              <a:gd name="T2" fmla="*/ 158 w 440"/>
              <a:gd name="T3" fmla="*/ 93 h 1181"/>
              <a:gd name="T4" fmla="*/ 168 w 440"/>
              <a:gd name="T5" fmla="*/ 135 h 1181"/>
              <a:gd name="T6" fmla="*/ 152 w 440"/>
              <a:gd name="T7" fmla="*/ 151 h 1181"/>
              <a:gd name="T8" fmla="*/ 146 w 440"/>
              <a:gd name="T9" fmla="*/ 169 h 1181"/>
              <a:gd name="T10" fmla="*/ 49 w 440"/>
              <a:gd name="T11" fmla="*/ 212 h 1181"/>
              <a:gd name="T12" fmla="*/ 35 w 440"/>
              <a:gd name="T13" fmla="*/ 266 h 1181"/>
              <a:gd name="T14" fmla="*/ 2 w 440"/>
              <a:gd name="T15" fmla="*/ 325 h 1181"/>
              <a:gd name="T16" fmla="*/ 17 w 440"/>
              <a:gd name="T17" fmla="*/ 376 h 1181"/>
              <a:gd name="T18" fmla="*/ 38 w 440"/>
              <a:gd name="T19" fmla="*/ 390 h 1181"/>
              <a:gd name="T20" fmla="*/ 23 w 440"/>
              <a:gd name="T21" fmla="*/ 480 h 1181"/>
              <a:gd name="T22" fmla="*/ 22 w 440"/>
              <a:gd name="T23" fmla="*/ 560 h 1181"/>
              <a:gd name="T24" fmla="*/ 32 w 440"/>
              <a:gd name="T25" fmla="*/ 563 h 1181"/>
              <a:gd name="T26" fmla="*/ 33 w 440"/>
              <a:gd name="T27" fmla="*/ 651 h 1181"/>
              <a:gd name="T28" fmla="*/ 44 w 440"/>
              <a:gd name="T29" fmla="*/ 709 h 1181"/>
              <a:gd name="T30" fmla="*/ 40 w 440"/>
              <a:gd name="T31" fmla="*/ 758 h 1181"/>
              <a:gd name="T32" fmla="*/ 34 w 440"/>
              <a:gd name="T33" fmla="*/ 839 h 1181"/>
              <a:gd name="T34" fmla="*/ 27 w 440"/>
              <a:gd name="T35" fmla="*/ 868 h 1181"/>
              <a:gd name="T36" fmla="*/ 10 w 440"/>
              <a:gd name="T37" fmla="*/ 877 h 1181"/>
              <a:gd name="T38" fmla="*/ 10 w 440"/>
              <a:gd name="T39" fmla="*/ 912 h 1181"/>
              <a:gd name="T40" fmla="*/ 38 w 440"/>
              <a:gd name="T41" fmla="*/ 943 h 1181"/>
              <a:gd name="T42" fmla="*/ 84 w 440"/>
              <a:gd name="T43" fmla="*/ 969 h 1181"/>
              <a:gd name="T44" fmla="*/ 124 w 440"/>
              <a:gd name="T45" fmla="*/ 1062 h 1181"/>
              <a:gd name="T46" fmla="*/ 158 w 440"/>
              <a:gd name="T47" fmla="*/ 1038 h 1181"/>
              <a:gd name="T48" fmla="*/ 226 w 440"/>
              <a:gd name="T49" fmla="*/ 1049 h 1181"/>
              <a:gd name="T50" fmla="*/ 276 w 440"/>
              <a:gd name="T51" fmla="*/ 1174 h 1181"/>
              <a:gd name="T52" fmla="*/ 313 w 440"/>
              <a:gd name="T53" fmla="*/ 1175 h 1181"/>
              <a:gd name="T54" fmla="*/ 356 w 440"/>
              <a:gd name="T55" fmla="*/ 1050 h 1181"/>
              <a:gd name="T56" fmla="*/ 375 w 440"/>
              <a:gd name="T57" fmla="*/ 880 h 1181"/>
              <a:gd name="T58" fmla="*/ 374 w 440"/>
              <a:gd name="T59" fmla="*/ 839 h 1181"/>
              <a:gd name="T60" fmla="*/ 387 w 440"/>
              <a:gd name="T61" fmla="*/ 824 h 1181"/>
              <a:gd name="T62" fmla="*/ 396 w 440"/>
              <a:gd name="T63" fmla="*/ 713 h 1181"/>
              <a:gd name="T64" fmla="*/ 351 w 440"/>
              <a:gd name="T65" fmla="*/ 597 h 1181"/>
              <a:gd name="T66" fmla="*/ 406 w 440"/>
              <a:gd name="T67" fmla="*/ 579 h 1181"/>
              <a:gd name="T68" fmla="*/ 438 w 440"/>
              <a:gd name="T69" fmla="*/ 432 h 1181"/>
              <a:gd name="T70" fmla="*/ 412 w 440"/>
              <a:gd name="T71" fmla="*/ 398 h 1181"/>
              <a:gd name="T72" fmla="*/ 420 w 440"/>
              <a:gd name="T73" fmla="*/ 376 h 1181"/>
              <a:gd name="T74" fmla="*/ 430 w 440"/>
              <a:gd name="T75" fmla="*/ 361 h 1181"/>
              <a:gd name="T76" fmla="*/ 426 w 440"/>
              <a:gd name="T77" fmla="*/ 342 h 1181"/>
              <a:gd name="T78" fmla="*/ 413 w 440"/>
              <a:gd name="T79" fmla="*/ 316 h 1181"/>
              <a:gd name="T80" fmla="*/ 338 w 440"/>
              <a:gd name="T81" fmla="*/ 256 h 1181"/>
              <a:gd name="T82" fmla="*/ 276 w 440"/>
              <a:gd name="T83" fmla="*/ 183 h 1181"/>
              <a:gd name="T84" fmla="*/ 262 w 440"/>
              <a:gd name="T85" fmla="*/ 136 h 1181"/>
              <a:gd name="T86" fmla="*/ 279 w 440"/>
              <a:gd name="T87" fmla="*/ 73 h 1181"/>
              <a:gd name="T88" fmla="*/ 257 w 440"/>
              <a:gd name="T89" fmla="*/ 13 h 1181"/>
              <a:gd name="T90" fmla="*/ 214 w 440"/>
              <a:gd name="T91" fmla="*/ 4 h 1181"/>
              <a:gd name="T92" fmla="*/ 318 w 440"/>
              <a:gd name="T93" fmla="*/ 1036 h 1181"/>
              <a:gd name="T94" fmla="*/ 294 w 440"/>
              <a:gd name="T95" fmla="*/ 1134 h 1181"/>
              <a:gd name="T96" fmla="*/ 246 w 440"/>
              <a:gd name="T97" fmla="*/ 1051 h 1181"/>
              <a:gd name="T98" fmla="*/ 248 w 440"/>
              <a:gd name="T99" fmla="*/ 964 h 1181"/>
              <a:gd name="T100" fmla="*/ 298 w 440"/>
              <a:gd name="T101" fmla="*/ 929 h 1181"/>
              <a:gd name="T102" fmla="*/ 310 w 440"/>
              <a:gd name="T103" fmla="*/ 945 h 1181"/>
              <a:gd name="T104" fmla="*/ 121 w 440"/>
              <a:gd name="T105" fmla="*/ 934 h 1181"/>
              <a:gd name="T106" fmla="*/ 127 w 440"/>
              <a:gd name="T107" fmla="*/ 973 h 1181"/>
              <a:gd name="T108" fmla="*/ 146 w 440"/>
              <a:gd name="T109" fmla="*/ 988 h 1181"/>
              <a:gd name="T110" fmla="*/ 127 w 440"/>
              <a:gd name="T111" fmla="*/ 1028 h 1181"/>
              <a:gd name="T112" fmla="*/ 100 w 440"/>
              <a:gd name="T113" fmla="*/ 942 h 1181"/>
              <a:gd name="T114" fmla="*/ 106 w 440"/>
              <a:gd name="T115" fmla="*/ 908 h 1181"/>
              <a:gd name="T116" fmla="*/ 93 w 440"/>
              <a:gd name="T117" fmla="*/ 898 h 1181"/>
              <a:gd name="T118" fmla="*/ 28 w 440"/>
              <a:gd name="T119" fmla="*/ 886 h 1181"/>
              <a:gd name="T120" fmla="*/ 13 w 440"/>
              <a:gd name="T121" fmla="*/ 88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" h="1181">
                <a:moveTo>
                  <a:pt x="202" y="7"/>
                </a:moveTo>
                <a:lnTo>
                  <a:pt x="202" y="7"/>
                </a:lnTo>
                <a:lnTo>
                  <a:pt x="198" y="8"/>
                </a:lnTo>
                <a:lnTo>
                  <a:pt x="191" y="11"/>
                </a:lnTo>
                <a:lnTo>
                  <a:pt x="186" y="15"/>
                </a:lnTo>
                <a:lnTo>
                  <a:pt x="181" y="19"/>
                </a:lnTo>
                <a:lnTo>
                  <a:pt x="176" y="27"/>
                </a:lnTo>
                <a:lnTo>
                  <a:pt x="170" y="35"/>
                </a:lnTo>
                <a:lnTo>
                  <a:pt x="170" y="35"/>
                </a:lnTo>
                <a:lnTo>
                  <a:pt x="161" y="51"/>
                </a:lnTo>
                <a:lnTo>
                  <a:pt x="157" y="62"/>
                </a:lnTo>
                <a:lnTo>
                  <a:pt x="155" y="66"/>
                </a:lnTo>
                <a:lnTo>
                  <a:pt x="154" y="70"/>
                </a:lnTo>
                <a:lnTo>
                  <a:pt x="155" y="81"/>
                </a:lnTo>
                <a:lnTo>
                  <a:pt x="155" y="81"/>
                </a:lnTo>
                <a:lnTo>
                  <a:pt x="158" y="93"/>
                </a:lnTo>
                <a:lnTo>
                  <a:pt x="160" y="102"/>
                </a:lnTo>
                <a:lnTo>
                  <a:pt x="163" y="108"/>
                </a:lnTo>
                <a:lnTo>
                  <a:pt x="164" y="117"/>
                </a:lnTo>
                <a:lnTo>
                  <a:pt x="164" y="117"/>
                </a:lnTo>
                <a:lnTo>
                  <a:pt x="165" y="123"/>
                </a:lnTo>
                <a:lnTo>
                  <a:pt x="168" y="126"/>
                </a:lnTo>
                <a:lnTo>
                  <a:pt x="169" y="130"/>
                </a:lnTo>
                <a:lnTo>
                  <a:pt x="168" y="135"/>
                </a:lnTo>
                <a:lnTo>
                  <a:pt x="168" y="135"/>
                </a:lnTo>
                <a:lnTo>
                  <a:pt x="163" y="143"/>
                </a:lnTo>
                <a:lnTo>
                  <a:pt x="160" y="146"/>
                </a:lnTo>
                <a:lnTo>
                  <a:pt x="158" y="147"/>
                </a:lnTo>
                <a:lnTo>
                  <a:pt x="158" y="147"/>
                </a:lnTo>
                <a:lnTo>
                  <a:pt x="153" y="148"/>
                </a:lnTo>
                <a:lnTo>
                  <a:pt x="152" y="149"/>
                </a:lnTo>
                <a:lnTo>
                  <a:pt x="152" y="151"/>
                </a:lnTo>
                <a:lnTo>
                  <a:pt x="152" y="151"/>
                </a:lnTo>
                <a:lnTo>
                  <a:pt x="152" y="152"/>
                </a:lnTo>
                <a:lnTo>
                  <a:pt x="152" y="157"/>
                </a:lnTo>
                <a:lnTo>
                  <a:pt x="152" y="157"/>
                </a:lnTo>
                <a:lnTo>
                  <a:pt x="149" y="164"/>
                </a:lnTo>
                <a:lnTo>
                  <a:pt x="148" y="168"/>
                </a:lnTo>
                <a:lnTo>
                  <a:pt x="146" y="169"/>
                </a:lnTo>
                <a:lnTo>
                  <a:pt x="146" y="169"/>
                </a:lnTo>
                <a:lnTo>
                  <a:pt x="119" y="181"/>
                </a:lnTo>
                <a:lnTo>
                  <a:pt x="100" y="188"/>
                </a:lnTo>
                <a:lnTo>
                  <a:pt x="84" y="193"/>
                </a:lnTo>
                <a:lnTo>
                  <a:pt x="84" y="193"/>
                </a:lnTo>
                <a:lnTo>
                  <a:pt x="78" y="195"/>
                </a:lnTo>
                <a:lnTo>
                  <a:pt x="72" y="198"/>
                </a:lnTo>
                <a:lnTo>
                  <a:pt x="59" y="205"/>
                </a:lnTo>
                <a:lnTo>
                  <a:pt x="49" y="212"/>
                </a:lnTo>
                <a:lnTo>
                  <a:pt x="44" y="219"/>
                </a:lnTo>
                <a:lnTo>
                  <a:pt x="44" y="219"/>
                </a:lnTo>
                <a:lnTo>
                  <a:pt x="42" y="221"/>
                </a:lnTo>
                <a:lnTo>
                  <a:pt x="41" y="226"/>
                </a:lnTo>
                <a:lnTo>
                  <a:pt x="41" y="239"/>
                </a:lnTo>
                <a:lnTo>
                  <a:pt x="40" y="248"/>
                </a:lnTo>
                <a:lnTo>
                  <a:pt x="38" y="256"/>
                </a:lnTo>
                <a:lnTo>
                  <a:pt x="35" y="266"/>
                </a:lnTo>
                <a:lnTo>
                  <a:pt x="32" y="274"/>
                </a:lnTo>
                <a:lnTo>
                  <a:pt x="32" y="274"/>
                </a:lnTo>
                <a:lnTo>
                  <a:pt x="19" y="296"/>
                </a:lnTo>
                <a:lnTo>
                  <a:pt x="12" y="312"/>
                </a:lnTo>
                <a:lnTo>
                  <a:pt x="12" y="312"/>
                </a:lnTo>
                <a:lnTo>
                  <a:pt x="7" y="319"/>
                </a:lnTo>
                <a:lnTo>
                  <a:pt x="4" y="323"/>
                </a:lnTo>
                <a:lnTo>
                  <a:pt x="2" y="325"/>
                </a:lnTo>
                <a:lnTo>
                  <a:pt x="2" y="328"/>
                </a:lnTo>
                <a:lnTo>
                  <a:pt x="4" y="340"/>
                </a:lnTo>
                <a:lnTo>
                  <a:pt x="4" y="340"/>
                </a:lnTo>
                <a:lnTo>
                  <a:pt x="6" y="353"/>
                </a:lnTo>
                <a:lnTo>
                  <a:pt x="11" y="364"/>
                </a:lnTo>
                <a:lnTo>
                  <a:pt x="16" y="374"/>
                </a:lnTo>
                <a:lnTo>
                  <a:pt x="16" y="374"/>
                </a:lnTo>
                <a:lnTo>
                  <a:pt x="17" y="376"/>
                </a:lnTo>
                <a:lnTo>
                  <a:pt x="18" y="379"/>
                </a:lnTo>
                <a:lnTo>
                  <a:pt x="22" y="380"/>
                </a:lnTo>
                <a:lnTo>
                  <a:pt x="22" y="380"/>
                </a:lnTo>
                <a:lnTo>
                  <a:pt x="27" y="382"/>
                </a:lnTo>
                <a:lnTo>
                  <a:pt x="32" y="386"/>
                </a:lnTo>
                <a:lnTo>
                  <a:pt x="34" y="389"/>
                </a:lnTo>
                <a:lnTo>
                  <a:pt x="36" y="390"/>
                </a:lnTo>
                <a:lnTo>
                  <a:pt x="38" y="390"/>
                </a:lnTo>
                <a:lnTo>
                  <a:pt x="38" y="390"/>
                </a:lnTo>
                <a:lnTo>
                  <a:pt x="44" y="387"/>
                </a:lnTo>
                <a:lnTo>
                  <a:pt x="46" y="387"/>
                </a:lnTo>
                <a:lnTo>
                  <a:pt x="46" y="389"/>
                </a:lnTo>
                <a:lnTo>
                  <a:pt x="46" y="390"/>
                </a:lnTo>
                <a:lnTo>
                  <a:pt x="46" y="390"/>
                </a:lnTo>
                <a:lnTo>
                  <a:pt x="33" y="441"/>
                </a:lnTo>
                <a:lnTo>
                  <a:pt x="23" y="480"/>
                </a:lnTo>
                <a:lnTo>
                  <a:pt x="19" y="497"/>
                </a:lnTo>
                <a:lnTo>
                  <a:pt x="18" y="510"/>
                </a:lnTo>
                <a:lnTo>
                  <a:pt x="18" y="510"/>
                </a:lnTo>
                <a:lnTo>
                  <a:pt x="18" y="545"/>
                </a:lnTo>
                <a:lnTo>
                  <a:pt x="19" y="555"/>
                </a:lnTo>
                <a:lnTo>
                  <a:pt x="21" y="559"/>
                </a:lnTo>
                <a:lnTo>
                  <a:pt x="22" y="560"/>
                </a:lnTo>
                <a:lnTo>
                  <a:pt x="22" y="560"/>
                </a:lnTo>
                <a:lnTo>
                  <a:pt x="23" y="560"/>
                </a:lnTo>
                <a:lnTo>
                  <a:pt x="24" y="560"/>
                </a:lnTo>
                <a:lnTo>
                  <a:pt x="25" y="556"/>
                </a:lnTo>
                <a:lnTo>
                  <a:pt x="30" y="548"/>
                </a:lnTo>
                <a:lnTo>
                  <a:pt x="32" y="545"/>
                </a:lnTo>
                <a:lnTo>
                  <a:pt x="33" y="545"/>
                </a:lnTo>
                <a:lnTo>
                  <a:pt x="33" y="545"/>
                </a:lnTo>
                <a:lnTo>
                  <a:pt x="32" y="563"/>
                </a:lnTo>
                <a:lnTo>
                  <a:pt x="32" y="563"/>
                </a:lnTo>
                <a:lnTo>
                  <a:pt x="28" y="591"/>
                </a:lnTo>
                <a:lnTo>
                  <a:pt x="27" y="613"/>
                </a:lnTo>
                <a:lnTo>
                  <a:pt x="27" y="629"/>
                </a:lnTo>
                <a:lnTo>
                  <a:pt x="28" y="641"/>
                </a:lnTo>
                <a:lnTo>
                  <a:pt x="28" y="641"/>
                </a:lnTo>
                <a:lnTo>
                  <a:pt x="29" y="646"/>
                </a:lnTo>
                <a:lnTo>
                  <a:pt x="33" y="651"/>
                </a:lnTo>
                <a:lnTo>
                  <a:pt x="39" y="662"/>
                </a:lnTo>
                <a:lnTo>
                  <a:pt x="46" y="671"/>
                </a:lnTo>
                <a:lnTo>
                  <a:pt x="50" y="677"/>
                </a:lnTo>
                <a:lnTo>
                  <a:pt x="50" y="677"/>
                </a:lnTo>
                <a:lnTo>
                  <a:pt x="50" y="685"/>
                </a:lnTo>
                <a:lnTo>
                  <a:pt x="50" y="692"/>
                </a:lnTo>
                <a:lnTo>
                  <a:pt x="47" y="701"/>
                </a:lnTo>
                <a:lnTo>
                  <a:pt x="44" y="709"/>
                </a:lnTo>
                <a:lnTo>
                  <a:pt x="44" y="709"/>
                </a:lnTo>
                <a:lnTo>
                  <a:pt x="40" y="715"/>
                </a:lnTo>
                <a:lnTo>
                  <a:pt x="38" y="720"/>
                </a:lnTo>
                <a:lnTo>
                  <a:pt x="36" y="727"/>
                </a:lnTo>
                <a:lnTo>
                  <a:pt x="38" y="741"/>
                </a:lnTo>
                <a:lnTo>
                  <a:pt x="38" y="741"/>
                </a:lnTo>
                <a:lnTo>
                  <a:pt x="39" y="749"/>
                </a:lnTo>
                <a:lnTo>
                  <a:pt x="40" y="758"/>
                </a:lnTo>
                <a:lnTo>
                  <a:pt x="46" y="772"/>
                </a:lnTo>
                <a:lnTo>
                  <a:pt x="51" y="784"/>
                </a:lnTo>
                <a:lnTo>
                  <a:pt x="52" y="788"/>
                </a:lnTo>
                <a:lnTo>
                  <a:pt x="52" y="790"/>
                </a:lnTo>
                <a:lnTo>
                  <a:pt x="52" y="790"/>
                </a:lnTo>
                <a:lnTo>
                  <a:pt x="45" y="815"/>
                </a:lnTo>
                <a:lnTo>
                  <a:pt x="39" y="830"/>
                </a:lnTo>
                <a:lnTo>
                  <a:pt x="34" y="839"/>
                </a:lnTo>
                <a:lnTo>
                  <a:pt x="34" y="839"/>
                </a:lnTo>
                <a:lnTo>
                  <a:pt x="32" y="844"/>
                </a:lnTo>
                <a:lnTo>
                  <a:pt x="29" y="850"/>
                </a:lnTo>
                <a:lnTo>
                  <a:pt x="28" y="856"/>
                </a:lnTo>
                <a:lnTo>
                  <a:pt x="28" y="861"/>
                </a:lnTo>
                <a:lnTo>
                  <a:pt x="28" y="861"/>
                </a:lnTo>
                <a:lnTo>
                  <a:pt x="28" y="866"/>
                </a:lnTo>
                <a:lnTo>
                  <a:pt x="27" y="868"/>
                </a:lnTo>
                <a:lnTo>
                  <a:pt x="24" y="869"/>
                </a:lnTo>
                <a:lnTo>
                  <a:pt x="22" y="871"/>
                </a:lnTo>
                <a:lnTo>
                  <a:pt x="22" y="871"/>
                </a:lnTo>
                <a:lnTo>
                  <a:pt x="19" y="871"/>
                </a:lnTo>
                <a:lnTo>
                  <a:pt x="16" y="871"/>
                </a:lnTo>
                <a:lnTo>
                  <a:pt x="13" y="872"/>
                </a:lnTo>
                <a:lnTo>
                  <a:pt x="10" y="877"/>
                </a:lnTo>
                <a:lnTo>
                  <a:pt x="10" y="877"/>
                </a:lnTo>
                <a:lnTo>
                  <a:pt x="5" y="884"/>
                </a:lnTo>
                <a:lnTo>
                  <a:pt x="2" y="891"/>
                </a:lnTo>
                <a:lnTo>
                  <a:pt x="0" y="898"/>
                </a:lnTo>
                <a:lnTo>
                  <a:pt x="0" y="905"/>
                </a:lnTo>
                <a:lnTo>
                  <a:pt x="0" y="905"/>
                </a:lnTo>
                <a:lnTo>
                  <a:pt x="2" y="908"/>
                </a:lnTo>
                <a:lnTo>
                  <a:pt x="5" y="911"/>
                </a:lnTo>
                <a:lnTo>
                  <a:pt x="10" y="912"/>
                </a:lnTo>
                <a:lnTo>
                  <a:pt x="15" y="913"/>
                </a:lnTo>
                <a:lnTo>
                  <a:pt x="24" y="914"/>
                </a:lnTo>
                <a:lnTo>
                  <a:pt x="28" y="914"/>
                </a:lnTo>
                <a:lnTo>
                  <a:pt x="28" y="914"/>
                </a:lnTo>
                <a:lnTo>
                  <a:pt x="29" y="919"/>
                </a:lnTo>
                <a:lnTo>
                  <a:pt x="33" y="931"/>
                </a:lnTo>
                <a:lnTo>
                  <a:pt x="35" y="937"/>
                </a:lnTo>
                <a:lnTo>
                  <a:pt x="38" y="943"/>
                </a:lnTo>
                <a:lnTo>
                  <a:pt x="42" y="947"/>
                </a:lnTo>
                <a:lnTo>
                  <a:pt x="44" y="948"/>
                </a:lnTo>
                <a:lnTo>
                  <a:pt x="46" y="948"/>
                </a:lnTo>
                <a:lnTo>
                  <a:pt x="46" y="948"/>
                </a:lnTo>
                <a:lnTo>
                  <a:pt x="68" y="949"/>
                </a:lnTo>
                <a:lnTo>
                  <a:pt x="80" y="952"/>
                </a:lnTo>
                <a:lnTo>
                  <a:pt x="80" y="952"/>
                </a:lnTo>
                <a:lnTo>
                  <a:pt x="84" y="969"/>
                </a:lnTo>
                <a:lnTo>
                  <a:pt x="87" y="987"/>
                </a:lnTo>
                <a:lnTo>
                  <a:pt x="92" y="1007"/>
                </a:lnTo>
                <a:lnTo>
                  <a:pt x="100" y="1027"/>
                </a:lnTo>
                <a:lnTo>
                  <a:pt x="103" y="1037"/>
                </a:lnTo>
                <a:lnTo>
                  <a:pt x="108" y="1045"/>
                </a:lnTo>
                <a:lnTo>
                  <a:pt x="113" y="1053"/>
                </a:lnTo>
                <a:lnTo>
                  <a:pt x="118" y="1058"/>
                </a:lnTo>
                <a:lnTo>
                  <a:pt x="124" y="1062"/>
                </a:lnTo>
                <a:lnTo>
                  <a:pt x="130" y="1064"/>
                </a:lnTo>
                <a:lnTo>
                  <a:pt x="130" y="1064"/>
                </a:lnTo>
                <a:lnTo>
                  <a:pt x="136" y="1062"/>
                </a:lnTo>
                <a:lnTo>
                  <a:pt x="142" y="1060"/>
                </a:lnTo>
                <a:lnTo>
                  <a:pt x="147" y="1056"/>
                </a:lnTo>
                <a:lnTo>
                  <a:pt x="151" y="1051"/>
                </a:lnTo>
                <a:lnTo>
                  <a:pt x="154" y="1044"/>
                </a:lnTo>
                <a:lnTo>
                  <a:pt x="158" y="1038"/>
                </a:lnTo>
                <a:lnTo>
                  <a:pt x="163" y="1024"/>
                </a:lnTo>
                <a:lnTo>
                  <a:pt x="166" y="1008"/>
                </a:lnTo>
                <a:lnTo>
                  <a:pt x="169" y="996"/>
                </a:lnTo>
                <a:lnTo>
                  <a:pt x="170" y="982"/>
                </a:lnTo>
                <a:lnTo>
                  <a:pt x="217" y="986"/>
                </a:lnTo>
                <a:lnTo>
                  <a:pt x="217" y="986"/>
                </a:lnTo>
                <a:lnTo>
                  <a:pt x="221" y="1016"/>
                </a:lnTo>
                <a:lnTo>
                  <a:pt x="226" y="1049"/>
                </a:lnTo>
                <a:lnTo>
                  <a:pt x="233" y="1084"/>
                </a:lnTo>
                <a:lnTo>
                  <a:pt x="238" y="1104"/>
                </a:lnTo>
                <a:lnTo>
                  <a:pt x="244" y="1121"/>
                </a:lnTo>
                <a:lnTo>
                  <a:pt x="251" y="1138"/>
                </a:lnTo>
                <a:lnTo>
                  <a:pt x="259" y="1152"/>
                </a:lnTo>
                <a:lnTo>
                  <a:pt x="267" y="1164"/>
                </a:lnTo>
                <a:lnTo>
                  <a:pt x="271" y="1169"/>
                </a:lnTo>
                <a:lnTo>
                  <a:pt x="276" y="1174"/>
                </a:lnTo>
                <a:lnTo>
                  <a:pt x="281" y="1178"/>
                </a:lnTo>
                <a:lnTo>
                  <a:pt x="287" y="1180"/>
                </a:lnTo>
                <a:lnTo>
                  <a:pt x="291" y="1181"/>
                </a:lnTo>
                <a:lnTo>
                  <a:pt x="298" y="1181"/>
                </a:lnTo>
                <a:lnTo>
                  <a:pt x="298" y="1181"/>
                </a:lnTo>
                <a:lnTo>
                  <a:pt x="304" y="1180"/>
                </a:lnTo>
                <a:lnTo>
                  <a:pt x="308" y="1179"/>
                </a:lnTo>
                <a:lnTo>
                  <a:pt x="313" y="1175"/>
                </a:lnTo>
                <a:lnTo>
                  <a:pt x="318" y="1172"/>
                </a:lnTo>
                <a:lnTo>
                  <a:pt x="327" y="1163"/>
                </a:lnTo>
                <a:lnTo>
                  <a:pt x="334" y="1151"/>
                </a:lnTo>
                <a:lnTo>
                  <a:pt x="340" y="1136"/>
                </a:lnTo>
                <a:lnTo>
                  <a:pt x="345" y="1121"/>
                </a:lnTo>
                <a:lnTo>
                  <a:pt x="349" y="1104"/>
                </a:lnTo>
                <a:lnTo>
                  <a:pt x="352" y="1085"/>
                </a:lnTo>
                <a:lnTo>
                  <a:pt x="356" y="1050"/>
                </a:lnTo>
                <a:lnTo>
                  <a:pt x="358" y="1017"/>
                </a:lnTo>
                <a:lnTo>
                  <a:pt x="359" y="980"/>
                </a:lnTo>
                <a:lnTo>
                  <a:pt x="359" y="980"/>
                </a:lnTo>
                <a:lnTo>
                  <a:pt x="361" y="928"/>
                </a:lnTo>
                <a:lnTo>
                  <a:pt x="362" y="889"/>
                </a:lnTo>
                <a:lnTo>
                  <a:pt x="362" y="889"/>
                </a:lnTo>
                <a:lnTo>
                  <a:pt x="370" y="885"/>
                </a:lnTo>
                <a:lnTo>
                  <a:pt x="375" y="880"/>
                </a:lnTo>
                <a:lnTo>
                  <a:pt x="378" y="879"/>
                </a:lnTo>
                <a:lnTo>
                  <a:pt x="378" y="877"/>
                </a:lnTo>
                <a:lnTo>
                  <a:pt x="378" y="877"/>
                </a:lnTo>
                <a:lnTo>
                  <a:pt x="376" y="860"/>
                </a:lnTo>
                <a:lnTo>
                  <a:pt x="376" y="849"/>
                </a:lnTo>
                <a:lnTo>
                  <a:pt x="375" y="843"/>
                </a:lnTo>
                <a:lnTo>
                  <a:pt x="375" y="843"/>
                </a:lnTo>
                <a:lnTo>
                  <a:pt x="374" y="839"/>
                </a:lnTo>
                <a:lnTo>
                  <a:pt x="374" y="835"/>
                </a:lnTo>
                <a:lnTo>
                  <a:pt x="375" y="830"/>
                </a:lnTo>
                <a:lnTo>
                  <a:pt x="378" y="827"/>
                </a:lnTo>
                <a:lnTo>
                  <a:pt x="378" y="827"/>
                </a:lnTo>
                <a:lnTo>
                  <a:pt x="379" y="826"/>
                </a:lnTo>
                <a:lnTo>
                  <a:pt x="381" y="826"/>
                </a:lnTo>
                <a:lnTo>
                  <a:pt x="385" y="826"/>
                </a:lnTo>
                <a:lnTo>
                  <a:pt x="387" y="824"/>
                </a:lnTo>
                <a:lnTo>
                  <a:pt x="389" y="822"/>
                </a:lnTo>
                <a:lnTo>
                  <a:pt x="390" y="818"/>
                </a:lnTo>
                <a:lnTo>
                  <a:pt x="390" y="811"/>
                </a:lnTo>
                <a:lnTo>
                  <a:pt x="390" y="811"/>
                </a:lnTo>
                <a:lnTo>
                  <a:pt x="391" y="789"/>
                </a:lnTo>
                <a:lnTo>
                  <a:pt x="393" y="759"/>
                </a:lnTo>
                <a:lnTo>
                  <a:pt x="396" y="713"/>
                </a:lnTo>
                <a:lnTo>
                  <a:pt x="396" y="713"/>
                </a:lnTo>
                <a:lnTo>
                  <a:pt x="397" y="698"/>
                </a:lnTo>
                <a:lnTo>
                  <a:pt x="397" y="692"/>
                </a:lnTo>
                <a:lnTo>
                  <a:pt x="393" y="681"/>
                </a:lnTo>
                <a:lnTo>
                  <a:pt x="393" y="681"/>
                </a:lnTo>
                <a:lnTo>
                  <a:pt x="384" y="660"/>
                </a:lnTo>
                <a:lnTo>
                  <a:pt x="368" y="631"/>
                </a:lnTo>
                <a:lnTo>
                  <a:pt x="355" y="606"/>
                </a:lnTo>
                <a:lnTo>
                  <a:pt x="351" y="597"/>
                </a:lnTo>
                <a:lnTo>
                  <a:pt x="350" y="594"/>
                </a:lnTo>
                <a:lnTo>
                  <a:pt x="350" y="594"/>
                </a:lnTo>
                <a:lnTo>
                  <a:pt x="358" y="594"/>
                </a:lnTo>
                <a:lnTo>
                  <a:pt x="375" y="591"/>
                </a:lnTo>
                <a:lnTo>
                  <a:pt x="384" y="589"/>
                </a:lnTo>
                <a:lnTo>
                  <a:pt x="393" y="586"/>
                </a:lnTo>
                <a:lnTo>
                  <a:pt x="401" y="583"/>
                </a:lnTo>
                <a:lnTo>
                  <a:pt x="406" y="579"/>
                </a:lnTo>
                <a:lnTo>
                  <a:pt x="406" y="579"/>
                </a:lnTo>
                <a:lnTo>
                  <a:pt x="408" y="574"/>
                </a:lnTo>
                <a:lnTo>
                  <a:pt x="410" y="568"/>
                </a:lnTo>
                <a:lnTo>
                  <a:pt x="417" y="546"/>
                </a:lnTo>
                <a:lnTo>
                  <a:pt x="424" y="520"/>
                </a:lnTo>
                <a:lnTo>
                  <a:pt x="430" y="489"/>
                </a:lnTo>
                <a:lnTo>
                  <a:pt x="435" y="459"/>
                </a:lnTo>
                <a:lnTo>
                  <a:pt x="438" y="432"/>
                </a:lnTo>
                <a:lnTo>
                  <a:pt x="440" y="413"/>
                </a:lnTo>
                <a:lnTo>
                  <a:pt x="438" y="408"/>
                </a:lnTo>
                <a:lnTo>
                  <a:pt x="437" y="404"/>
                </a:lnTo>
                <a:lnTo>
                  <a:pt x="437" y="404"/>
                </a:lnTo>
                <a:lnTo>
                  <a:pt x="427" y="402"/>
                </a:lnTo>
                <a:lnTo>
                  <a:pt x="420" y="401"/>
                </a:lnTo>
                <a:lnTo>
                  <a:pt x="412" y="398"/>
                </a:lnTo>
                <a:lnTo>
                  <a:pt x="412" y="398"/>
                </a:lnTo>
                <a:lnTo>
                  <a:pt x="403" y="392"/>
                </a:lnTo>
                <a:lnTo>
                  <a:pt x="403" y="392"/>
                </a:lnTo>
                <a:lnTo>
                  <a:pt x="409" y="370"/>
                </a:lnTo>
                <a:lnTo>
                  <a:pt x="409" y="370"/>
                </a:lnTo>
                <a:lnTo>
                  <a:pt x="409" y="370"/>
                </a:lnTo>
                <a:lnTo>
                  <a:pt x="410" y="370"/>
                </a:lnTo>
                <a:lnTo>
                  <a:pt x="415" y="373"/>
                </a:lnTo>
                <a:lnTo>
                  <a:pt x="420" y="376"/>
                </a:lnTo>
                <a:lnTo>
                  <a:pt x="423" y="376"/>
                </a:lnTo>
                <a:lnTo>
                  <a:pt x="424" y="376"/>
                </a:lnTo>
                <a:lnTo>
                  <a:pt x="424" y="376"/>
                </a:lnTo>
                <a:lnTo>
                  <a:pt x="427" y="375"/>
                </a:lnTo>
                <a:lnTo>
                  <a:pt x="429" y="372"/>
                </a:lnTo>
                <a:lnTo>
                  <a:pt x="430" y="368"/>
                </a:lnTo>
                <a:lnTo>
                  <a:pt x="430" y="368"/>
                </a:lnTo>
                <a:lnTo>
                  <a:pt x="430" y="361"/>
                </a:lnTo>
                <a:lnTo>
                  <a:pt x="429" y="355"/>
                </a:lnTo>
                <a:lnTo>
                  <a:pt x="427" y="348"/>
                </a:lnTo>
                <a:lnTo>
                  <a:pt x="427" y="348"/>
                </a:lnTo>
                <a:lnTo>
                  <a:pt x="425" y="345"/>
                </a:lnTo>
                <a:lnTo>
                  <a:pt x="424" y="342"/>
                </a:lnTo>
                <a:lnTo>
                  <a:pt x="424" y="342"/>
                </a:lnTo>
                <a:lnTo>
                  <a:pt x="425" y="342"/>
                </a:lnTo>
                <a:lnTo>
                  <a:pt x="426" y="342"/>
                </a:lnTo>
                <a:lnTo>
                  <a:pt x="429" y="341"/>
                </a:lnTo>
                <a:lnTo>
                  <a:pt x="430" y="341"/>
                </a:lnTo>
                <a:lnTo>
                  <a:pt x="430" y="340"/>
                </a:lnTo>
                <a:lnTo>
                  <a:pt x="429" y="338"/>
                </a:lnTo>
                <a:lnTo>
                  <a:pt x="427" y="334"/>
                </a:lnTo>
                <a:lnTo>
                  <a:pt x="427" y="334"/>
                </a:lnTo>
                <a:lnTo>
                  <a:pt x="421" y="325"/>
                </a:lnTo>
                <a:lnTo>
                  <a:pt x="413" y="316"/>
                </a:lnTo>
                <a:lnTo>
                  <a:pt x="402" y="307"/>
                </a:lnTo>
                <a:lnTo>
                  <a:pt x="387" y="296"/>
                </a:lnTo>
                <a:lnTo>
                  <a:pt x="387" y="296"/>
                </a:lnTo>
                <a:lnTo>
                  <a:pt x="357" y="276"/>
                </a:lnTo>
                <a:lnTo>
                  <a:pt x="346" y="266"/>
                </a:lnTo>
                <a:lnTo>
                  <a:pt x="341" y="261"/>
                </a:lnTo>
                <a:lnTo>
                  <a:pt x="338" y="256"/>
                </a:lnTo>
                <a:lnTo>
                  <a:pt x="338" y="256"/>
                </a:lnTo>
                <a:lnTo>
                  <a:pt x="323" y="229"/>
                </a:lnTo>
                <a:lnTo>
                  <a:pt x="316" y="217"/>
                </a:lnTo>
                <a:lnTo>
                  <a:pt x="310" y="209"/>
                </a:lnTo>
                <a:lnTo>
                  <a:pt x="310" y="209"/>
                </a:lnTo>
                <a:lnTo>
                  <a:pt x="296" y="197"/>
                </a:lnTo>
                <a:lnTo>
                  <a:pt x="282" y="187"/>
                </a:lnTo>
                <a:lnTo>
                  <a:pt x="282" y="187"/>
                </a:lnTo>
                <a:lnTo>
                  <a:pt x="276" y="183"/>
                </a:lnTo>
                <a:lnTo>
                  <a:pt x="270" y="178"/>
                </a:lnTo>
                <a:lnTo>
                  <a:pt x="263" y="172"/>
                </a:lnTo>
                <a:lnTo>
                  <a:pt x="251" y="163"/>
                </a:lnTo>
                <a:lnTo>
                  <a:pt x="251" y="163"/>
                </a:lnTo>
                <a:lnTo>
                  <a:pt x="255" y="153"/>
                </a:lnTo>
                <a:lnTo>
                  <a:pt x="260" y="141"/>
                </a:lnTo>
                <a:lnTo>
                  <a:pt x="260" y="141"/>
                </a:lnTo>
                <a:lnTo>
                  <a:pt x="262" y="136"/>
                </a:lnTo>
                <a:lnTo>
                  <a:pt x="265" y="130"/>
                </a:lnTo>
                <a:lnTo>
                  <a:pt x="266" y="123"/>
                </a:lnTo>
                <a:lnTo>
                  <a:pt x="266" y="123"/>
                </a:lnTo>
                <a:lnTo>
                  <a:pt x="272" y="110"/>
                </a:lnTo>
                <a:lnTo>
                  <a:pt x="276" y="97"/>
                </a:lnTo>
                <a:lnTo>
                  <a:pt x="279" y="81"/>
                </a:lnTo>
                <a:lnTo>
                  <a:pt x="279" y="81"/>
                </a:lnTo>
                <a:lnTo>
                  <a:pt x="279" y="73"/>
                </a:lnTo>
                <a:lnTo>
                  <a:pt x="279" y="63"/>
                </a:lnTo>
                <a:lnTo>
                  <a:pt x="278" y="53"/>
                </a:lnTo>
                <a:lnTo>
                  <a:pt x="276" y="44"/>
                </a:lnTo>
                <a:lnTo>
                  <a:pt x="273" y="35"/>
                </a:lnTo>
                <a:lnTo>
                  <a:pt x="268" y="27"/>
                </a:lnTo>
                <a:lnTo>
                  <a:pt x="263" y="19"/>
                </a:lnTo>
                <a:lnTo>
                  <a:pt x="257" y="13"/>
                </a:lnTo>
                <a:lnTo>
                  <a:pt x="257" y="13"/>
                </a:lnTo>
                <a:lnTo>
                  <a:pt x="250" y="8"/>
                </a:lnTo>
                <a:lnTo>
                  <a:pt x="243" y="6"/>
                </a:lnTo>
                <a:lnTo>
                  <a:pt x="231" y="1"/>
                </a:lnTo>
                <a:lnTo>
                  <a:pt x="221" y="0"/>
                </a:lnTo>
                <a:lnTo>
                  <a:pt x="219" y="0"/>
                </a:lnTo>
                <a:lnTo>
                  <a:pt x="217" y="1"/>
                </a:lnTo>
                <a:lnTo>
                  <a:pt x="217" y="1"/>
                </a:lnTo>
                <a:lnTo>
                  <a:pt x="214" y="4"/>
                </a:lnTo>
                <a:lnTo>
                  <a:pt x="209" y="5"/>
                </a:lnTo>
                <a:lnTo>
                  <a:pt x="202" y="7"/>
                </a:lnTo>
                <a:lnTo>
                  <a:pt x="202" y="7"/>
                </a:lnTo>
                <a:close/>
                <a:moveTo>
                  <a:pt x="325" y="939"/>
                </a:moveTo>
                <a:lnTo>
                  <a:pt x="325" y="939"/>
                </a:lnTo>
                <a:lnTo>
                  <a:pt x="324" y="970"/>
                </a:lnTo>
                <a:lnTo>
                  <a:pt x="322" y="1000"/>
                </a:lnTo>
                <a:lnTo>
                  <a:pt x="318" y="1036"/>
                </a:lnTo>
                <a:lnTo>
                  <a:pt x="315" y="1071"/>
                </a:lnTo>
                <a:lnTo>
                  <a:pt x="308" y="1102"/>
                </a:lnTo>
                <a:lnTo>
                  <a:pt x="306" y="1116"/>
                </a:lnTo>
                <a:lnTo>
                  <a:pt x="302" y="1126"/>
                </a:lnTo>
                <a:lnTo>
                  <a:pt x="299" y="1132"/>
                </a:lnTo>
                <a:lnTo>
                  <a:pt x="296" y="1134"/>
                </a:lnTo>
                <a:lnTo>
                  <a:pt x="294" y="1134"/>
                </a:lnTo>
                <a:lnTo>
                  <a:pt x="294" y="1134"/>
                </a:lnTo>
                <a:lnTo>
                  <a:pt x="290" y="1134"/>
                </a:lnTo>
                <a:lnTo>
                  <a:pt x="285" y="1132"/>
                </a:lnTo>
                <a:lnTo>
                  <a:pt x="282" y="1127"/>
                </a:lnTo>
                <a:lnTo>
                  <a:pt x="277" y="1121"/>
                </a:lnTo>
                <a:lnTo>
                  <a:pt x="268" y="1105"/>
                </a:lnTo>
                <a:lnTo>
                  <a:pt x="260" y="1087"/>
                </a:lnTo>
                <a:lnTo>
                  <a:pt x="253" y="1068"/>
                </a:lnTo>
                <a:lnTo>
                  <a:pt x="246" y="1051"/>
                </a:lnTo>
                <a:lnTo>
                  <a:pt x="242" y="1032"/>
                </a:lnTo>
                <a:lnTo>
                  <a:pt x="242" y="1032"/>
                </a:lnTo>
                <a:lnTo>
                  <a:pt x="243" y="1021"/>
                </a:lnTo>
                <a:lnTo>
                  <a:pt x="245" y="1000"/>
                </a:lnTo>
                <a:lnTo>
                  <a:pt x="248" y="979"/>
                </a:lnTo>
                <a:lnTo>
                  <a:pt x="248" y="970"/>
                </a:lnTo>
                <a:lnTo>
                  <a:pt x="248" y="964"/>
                </a:lnTo>
                <a:lnTo>
                  <a:pt x="248" y="964"/>
                </a:lnTo>
                <a:lnTo>
                  <a:pt x="245" y="947"/>
                </a:lnTo>
                <a:lnTo>
                  <a:pt x="245" y="939"/>
                </a:lnTo>
                <a:lnTo>
                  <a:pt x="266" y="939"/>
                </a:lnTo>
                <a:lnTo>
                  <a:pt x="285" y="932"/>
                </a:lnTo>
                <a:lnTo>
                  <a:pt x="285" y="932"/>
                </a:lnTo>
                <a:lnTo>
                  <a:pt x="293" y="929"/>
                </a:lnTo>
                <a:lnTo>
                  <a:pt x="295" y="928"/>
                </a:lnTo>
                <a:lnTo>
                  <a:pt x="298" y="929"/>
                </a:lnTo>
                <a:lnTo>
                  <a:pt x="299" y="930"/>
                </a:lnTo>
                <a:lnTo>
                  <a:pt x="300" y="932"/>
                </a:lnTo>
                <a:lnTo>
                  <a:pt x="300" y="932"/>
                </a:lnTo>
                <a:lnTo>
                  <a:pt x="304" y="939"/>
                </a:lnTo>
                <a:lnTo>
                  <a:pt x="305" y="942"/>
                </a:lnTo>
                <a:lnTo>
                  <a:pt x="307" y="945"/>
                </a:lnTo>
                <a:lnTo>
                  <a:pt x="310" y="945"/>
                </a:lnTo>
                <a:lnTo>
                  <a:pt x="310" y="945"/>
                </a:lnTo>
                <a:lnTo>
                  <a:pt x="313" y="945"/>
                </a:lnTo>
                <a:lnTo>
                  <a:pt x="318" y="942"/>
                </a:lnTo>
                <a:lnTo>
                  <a:pt x="323" y="940"/>
                </a:lnTo>
                <a:lnTo>
                  <a:pt x="325" y="939"/>
                </a:lnTo>
                <a:lnTo>
                  <a:pt x="325" y="939"/>
                </a:lnTo>
                <a:close/>
                <a:moveTo>
                  <a:pt x="121" y="932"/>
                </a:moveTo>
                <a:lnTo>
                  <a:pt x="121" y="932"/>
                </a:lnTo>
                <a:lnTo>
                  <a:pt x="121" y="934"/>
                </a:lnTo>
                <a:lnTo>
                  <a:pt x="123" y="937"/>
                </a:lnTo>
                <a:lnTo>
                  <a:pt x="124" y="948"/>
                </a:lnTo>
                <a:lnTo>
                  <a:pt x="124" y="948"/>
                </a:lnTo>
                <a:lnTo>
                  <a:pt x="125" y="953"/>
                </a:lnTo>
                <a:lnTo>
                  <a:pt x="124" y="958"/>
                </a:lnTo>
                <a:lnTo>
                  <a:pt x="125" y="964"/>
                </a:lnTo>
                <a:lnTo>
                  <a:pt x="127" y="973"/>
                </a:lnTo>
                <a:lnTo>
                  <a:pt x="127" y="973"/>
                </a:lnTo>
                <a:lnTo>
                  <a:pt x="129" y="979"/>
                </a:lnTo>
                <a:lnTo>
                  <a:pt x="131" y="981"/>
                </a:lnTo>
                <a:lnTo>
                  <a:pt x="135" y="983"/>
                </a:lnTo>
                <a:lnTo>
                  <a:pt x="137" y="985"/>
                </a:lnTo>
                <a:lnTo>
                  <a:pt x="142" y="985"/>
                </a:lnTo>
                <a:lnTo>
                  <a:pt x="146" y="986"/>
                </a:lnTo>
                <a:lnTo>
                  <a:pt x="146" y="986"/>
                </a:lnTo>
                <a:lnTo>
                  <a:pt x="146" y="988"/>
                </a:lnTo>
                <a:lnTo>
                  <a:pt x="146" y="993"/>
                </a:lnTo>
                <a:lnTo>
                  <a:pt x="142" y="1008"/>
                </a:lnTo>
                <a:lnTo>
                  <a:pt x="138" y="1015"/>
                </a:lnTo>
                <a:lnTo>
                  <a:pt x="135" y="1022"/>
                </a:lnTo>
                <a:lnTo>
                  <a:pt x="131" y="1027"/>
                </a:lnTo>
                <a:lnTo>
                  <a:pt x="129" y="1028"/>
                </a:lnTo>
                <a:lnTo>
                  <a:pt x="127" y="1028"/>
                </a:lnTo>
                <a:lnTo>
                  <a:pt x="127" y="1028"/>
                </a:lnTo>
                <a:lnTo>
                  <a:pt x="125" y="1028"/>
                </a:lnTo>
                <a:lnTo>
                  <a:pt x="123" y="1026"/>
                </a:lnTo>
                <a:lnTo>
                  <a:pt x="118" y="1016"/>
                </a:lnTo>
                <a:lnTo>
                  <a:pt x="113" y="1003"/>
                </a:lnTo>
                <a:lnTo>
                  <a:pt x="108" y="988"/>
                </a:lnTo>
                <a:lnTo>
                  <a:pt x="102" y="958"/>
                </a:lnTo>
                <a:lnTo>
                  <a:pt x="100" y="942"/>
                </a:lnTo>
                <a:lnTo>
                  <a:pt x="100" y="942"/>
                </a:lnTo>
                <a:lnTo>
                  <a:pt x="100" y="934"/>
                </a:lnTo>
                <a:lnTo>
                  <a:pt x="100" y="930"/>
                </a:lnTo>
                <a:lnTo>
                  <a:pt x="100" y="930"/>
                </a:lnTo>
                <a:lnTo>
                  <a:pt x="109" y="931"/>
                </a:lnTo>
                <a:lnTo>
                  <a:pt x="121" y="932"/>
                </a:lnTo>
                <a:lnTo>
                  <a:pt x="121" y="932"/>
                </a:lnTo>
                <a:close/>
                <a:moveTo>
                  <a:pt x="96" y="880"/>
                </a:moveTo>
                <a:lnTo>
                  <a:pt x="106" y="908"/>
                </a:lnTo>
                <a:lnTo>
                  <a:pt x="106" y="908"/>
                </a:lnTo>
                <a:lnTo>
                  <a:pt x="101" y="911"/>
                </a:lnTo>
                <a:lnTo>
                  <a:pt x="98" y="912"/>
                </a:lnTo>
                <a:lnTo>
                  <a:pt x="97" y="912"/>
                </a:lnTo>
                <a:lnTo>
                  <a:pt x="96" y="911"/>
                </a:lnTo>
                <a:lnTo>
                  <a:pt x="96" y="911"/>
                </a:lnTo>
                <a:lnTo>
                  <a:pt x="95" y="903"/>
                </a:lnTo>
                <a:lnTo>
                  <a:pt x="93" y="898"/>
                </a:lnTo>
                <a:lnTo>
                  <a:pt x="93" y="896"/>
                </a:lnTo>
                <a:lnTo>
                  <a:pt x="93" y="896"/>
                </a:lnTo>
                <a:lnTo>
                  <a:pt x="92" y="892"/>
                </a:lnTo>
                <a:lnTo>
                  <a:pt x="93" y="888"/>
                </a:lnTo>
                <a:lnTo>
                  <a:pt x="96" y="880"/>
                </a:lnTo>
                <a:lnTo>
                  <a:pt x="96" y="880"/>
                </a:lnTo>
                <a:close/>
                <a:moveTo>
                  <a:pt x="16" y="880"/>
                </a:moveTo>
                <a:lnTo>
                  <a:pt x="28" y="886"/>
                </a:lnTo>
                <a:lnTo>
                  <a:pt x="22" y="898"/>
                </a:lnTo>
                <a:lnTo>
                  <a:pt x="10" y="898"/>
                </a:lnTo>
                <a:lnTo>
                  <a:pt x="10" y="898"/>
                </a:lnTo>
                <a:lnTo>
                  <a:pt x="10" y="895"/>
                </a:lnTo>
                <a:lnTo>
                  <a:pt x="10" y="886"/>
                </a:lnTo>
                <a:lnTo>
                  <a:pt x="10" y="886"/>
                </a:lnTo>
                <a:lnTo>
                  <a:pt x="11" y="883"/>
                </a:lnTo>
                <a:lnTo>
                  <a:pt x="13" y="880"/>
                </a:lnTo>
                <a:lnTo>
                  <a:pt x="16" y="880"/>
                </a:lnTo>
                <a:lnTo>
                  <a:pt x="16" y="88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99AB379B-E62D-4411-BBC7-E7E7ECE0F5C0}"/>
              </a:ext>
            </a:extLst>
          </p:cNvPr>
          <p:cNvSpPr>
            <a:spLocks noEditPoints="1"/>
          </p:cNvSpPr>
          <p:nvPr/>
        </p:nvSpPr>
        <p:spPr bwMode="auto">
          <a:xfrm>
            <a:off x="6547177" y="2747675"/>
            <a:ext cx="563136" cy="1682573"/>
          </a:xfrm>
          <a:custGeom>
            <a:avLst/>
            <a:gdLst>
              <a:gd name="T0" fmla="*/ 101 w 412"/>
              <a:gd name="T1" fmla="*/ 27 h 1231"/>
              <a:gd name="T2" fmla="*/ 85 w 412"/>
              <a:gd name="T3" fmla="*/ 142 h 1231"/>
              <a:gd name="T4" fmla="*/ 61 w 412"/>
              <a:gd name="T5" fmla="*/ 189 h 1231"/>
              <a:gd name="T6" fmla="*/ 12 w 412"/>
              <a:gd name="T7" fmla="*/ 302 h 1231"/>
              <a:gd name="T8" fmla="*/ 24 w 412"/>
              <a:gd name="T9" fmla="*/ 424 h 1231"/>
              <a:gd name="T10" fmla="*/ 24 w 412"/>
              <a:gd name="T11" fmla="*/ 452 h 1231"/>
              <a:gd name="T12" fmla="*/ 15 w 412"/>
              <a:gd name="T13" fmla="*/ 486 h 1231"/>
              <a:gd name="T14" fmla="*/ 35 w 412"/>
              <a:gd name="T15" fmla="*/ 505 h 1231"/>
              <a:gd name="T16" fmla="*/ 56 w 412"/>
              <a:gd name="T17" fmla="*/ 600 h 1231"/>
              <a:gd name="T18" fmla="*/ 68 w 412"/>
              <a:gd name="T19" fmla="*/ 645 h 1231"/>
              <a:gd name="T20" fmla="*/ 24 w 412"/>
              <a:gd name="T21" fmla="*/ 837 h 1231"/>
              <a:gd name="T22" fmla="*/ 27 w 412"/>
              <a:gd name="T23" fmla="*/ 862 h 1231"/>
              <a:gd name="T24" fmla="*/ 61 w 412"/>
              <a:gd name="T25" fmla="*/ 1011 h 1231"/>
              <a:gd name="T26" fmla="*/ 59 w 412"/>
              <a:gd name="T27" fmla="*/ 1062 h 1231"/>
              <a:gd name="T28" fmla="*/ 117 w 412"/>
              <a:gd name="T29" fmla="*/ 1079 h 1231"/>
              <a:gd name="T30" fmla="*/ 149 w 412"/>
              <a:gd name="T31" fmla="*/ 1094 h 1231"/>
              <a:gd name="T32" fmla="*/ 206 w 412"/>
              <a:gd name="T33" fmla="*/ 954 h 1231"/>
              <a:gd name="T34" fmla="*/ 236 w 412"/>
              <a:gd name="T35" fmla="*/ 1164 h 1231"/>
              <a:gd name="T36" fmla="*/ 291 w 412"/>
              <a:gd name="T37" fmla="*/ 1230 h 1231"/>
              <a:gd name="T38" fmla="*/ 344 w 412"/>
              <a:gd name="T39" fmla="*/ 1049 h 1231"/>
              <a:gd name="T40" fmla="*/ 308 w 412"/>
              <a:gd name="T41" fmla="*/ 743 h 1231"/>
              <a:gd name="T42" fmla="*/ 392 w 412"/>
              <a:gd name="T43" fmla="*/ 669 h 1231"/>
              <a:gd name="T44" fmla="*/ 296 w 412"/>
              <a:gd name="T45" fmla="*/ 483 h 1231"/>
              <a:gd name="T46" fmla="*/ 350 w 412"/>
              <a:gd name="T47" fmla="*/ 446 h 1231"/>
              <a:gd name="T48" fmla="*/ 397 w 412"/>
              <a:gd name="T49" fmla="*/ 471 h 1231"/>
              <a:gd name="T50" fmla="*/ 403 w 412"/>
              <a:gd name="T51" fmla="*/ 443 h 1231"/>
              <a:gd name="T52" fmla="*/ 384 w 412"/>
              <a:gd name="T53" fmla="*/ 402 h 1231"/>
              <a:gd name="T54" fmla="*/ 356 w 412"/>
              <a:gd name="T55" fmla="*/ 383 h 1231"/>
              <a:gd name="T56" fmla="*/ 307 w 412"/>
              <a:gd name="T57" fmla="*/ 346 h 1231"/>
              <a:gd name="T58" fmla="*/ 304 w 412"/>
              <a:gd name="T59" fmla="*/ 296 h 1231"/>
              <a:gd name="T60" fmla="*/ 272 w 412"/>
              <a:gd name="T61" fmla="*/ 200 h 1231"/>
              <a:gd name="T62" fmla="*/ 216 w 412"/>
              <a:gd name="T63" fmla="*/ 153 h 1231"/>
              <a:gd name="T64" fmla="*/ 234 w 412"/>
              <a:gd name="T65" fmla="*/ 83 h 1231"/>
              <a:gd name="T66" fmla="*/ 194 w 412"/>
              <a:gd name="T67" fmla="*/ 5 h 1231"/>
              <a:gd name="T68" fmla="*/ 244 w 412"/>
              <a:gd name="T69" fmla="*/ 330 h 1231"/>
              <a:gd name="T70" fmla="*/ 260 w 412"/>
              <a:gd name="T71" fmla="*/ 418 h 1231"/>
              <a:gd name="T72" fmla="*/ 244 w 412"/>
              <a:gd name="T73" fmla="*/ 332 h 1231"/>
              <a:gd name="T74" fmla="*/ 68 w 412"/>
              <a:gd name="T75" fmla="*/ 384 h 1231"/>
              <a:gd name="T76" fmla="*/ 62 w 412"/>
              <a:gd name="T77" fmla="*/ 389 h 1231"/>
              <a:gd name="T78" fmla="*/ 294 w 412"/>
              <a:gd name="T79" fmla="*/ 427 h 1231"/>
              <a:gd name="T80" fmla="*/ 274 w 412"/>
              <a:gd name="T81" fmla="*/ 427 h 1231"/>
              <a:gd name="T82" fmla="*/ 315 w 412"/>
              <a:gd name="T83" fmla="*/ 992 h 1231"/>
              <a:gd name="T84" fmla="*/ 285 w 412"/>
              <a:gd name="T85" fmla="*/ 1195 h 1231"/>
              <a:gd name="T86" fmla="*/ 244 w 412"/>
              <a:gd name="T87" fmla="*/ 1071 h 1231"/>
              <a:gd name="T88" fmla="*/ 251 w 412"/>
              <a:gd name="T89" fmla="*/ 992 h 1231"/>
              <a:gd name="T90" fmla="*/ 294 w 412"/>
              <a:gd name="T91" fmla="*/ 974 h 1231"/>
              <a:gd name="T92" fmla="*/ 260 w 412"/>
              <a:gd name="T93" fmla="*/ 780 h 1231"/>
              <a:gd name="T94" fmla="*/ 272 w 412"/>
              <a:gd name="T95" fmla="*/ 843 h 1231"/>
              <a:gd name="T96" fmla="*/ 283 w 412"/>
              <a:gd name="T97" fmla="*/ 884 h 1231"/>
              <a:gd name="T98" fmla="*/ 251 w 412"/>
              <a:gd name="T99" fmla="*/ 935 h 1231"/>
              <a:gd name="T100" fmla="*/ 266 w 412"/>
              <a:gd name="T101" fmla="*/ 890 h 1231"/>
              <a:gd name="T102" fmla="*/ 254 w 412"/>
              <a:gd name="T103" fmla="*/ 849 h 1231"/>
              <a:gd name="T104" fmla="*/ 213 w 412"/>
              <a:gd name="T105" fmla="*/ 788 h 1231"/>
              <a:gd name="T106" fmla="*/ 200 w 412"/>
              <a:gd name="T107" fmla="*/ 787 h 1231"/>
              <a:gd name="T108" fmla="*/ 204 w 412"/>
              <a:gd name="T109" fmla="*/ 884 h 1231"/>
              <a:gd name="T110" fmla="*/ 198 w 412"/>
              <a:gd name="T111" fmla="*/ 837 h 1231"/>
              <a:gd name="T112" fmla="*/ 83 w 412"/>
              <a:gd name="T113" fmla="*/ 653 h 1231"/>
              <a:gd name="T114" fmla="*/ 96 w 412"/>
              <a:gd name="T115" fmla="*/ 766 h 1231"/>
              <a:gd name="T116" fmla="*/ 80 w 412"/>
              <a:gd name="T117" fmla="*/ 709 h 1231"/>
              <a:gd name="T118" fmla="*/ 59 w 412"/>
              <a:gd name="T119" fmla="*/ 877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2" h="1231">
                <a:moveTo>
                  <a:pt x="164" y="1"/>
                </a:moveTo>
                <a:lnTo>
                  <a:pt x="164" y="1"/>
                </a:lnTo>
                <a:lnTo>
                  <a:pt x="155" y="1"/>
                </a:lnTo>
                <a:lnTo>
                  <a:pt x="143" y="0"/>
                </a:lnTo>
                <a:lnTo>
                  <a:pt x="136" y="0"/>
                </a:lnTo>
                <a:lnTo>
                  <a:pt x="129" y="2"/>
                </a:lnTo>
                <a:lnTo>
                  <a:pt x="121" y="5"/>
                </a:lnTo>
                <a:lnTo>
                  <a:pt x="114" y="11"/>
                </a:lnTo>
                <a:lnTo>
                  <a:pt x="114" y="11"/>
                </a:lnTo>
                <a:lnTo>
                  <a:pt x="107" y="18"/>
                </a:lnTo>
                <a:lnTo>
                  <a:pt x="101" y="27"/>
                </a:lnTo>
                <a:lnTo>
                  <a:pt x="96" y="35"/>
                </a:lnTo>
                <a:lnTo>
                  <a:pt x="91" y="45"/>
                </a:lnTo>
                <a:lnTo>
                  <a:pt x="87" y="55"/>
                </a:lnTo>
                <a:lnTo>
                  <a:pt x="85" y="63"/>
                </a:lnTo>
                <a:lnTo>
                  <a:pt x="84" y="72"/>
                </a:lnTo>
                <a:lnTo>
                  <a:pt x="83" y="79"/>
                </a:lnTo>
                <a:lnTo>
                  <a:pt x="83" y="119"/>
                </a:lnTo>
                <a:lnTo>
                  <a:pt x="83" y="119"/>
                </a:lnTo>
                <a:lnTo>
                  <a:pt x="84" y="130"/>
                </a:lnTo>
                <a:lnTo>
                  <a:pt x="85" y="137"/>
                </a:lnTo>
                <a:lnTo>
                  <a:pt x="85" y="142"/>
                </a:lnTo>
                <a:lnTo>
                  <a:pt x="83" y="147"/>
                </a:lnTo>
                <a:lnTo>
                  <a:pt x="83" y="147"/>
                </a:lnTo>
                <a:lnTo>
                  <a:pt x="79" y="152"/>
                </a:lnTo>
                <a:lnTo>
                  <a:pt x="74" y="155"/>
                </a:lnTo>
                <a:lnTo>
                  <a:pt x="68" y="160"/>
                </a:lnTo>
                <a:lnTo>
                  <a:pt x="76" y="163"/>
                </a:lnTo>
                <a:lnTo>
                  <a:pt x="70" y="172"/>
                </a:lnTo>
                <a:lnTo>
                  <a:pt x="86" y="175"/>
                </a:lnTo>
                <a:lnTo>
                  <a:pt x="86" y="175"/>
                </a:lnTo>
                <a:lnTo>
                  <a:pt x="73" y="183"/>
                </a:lnTo>
                <a:lnTo>
                  <a:pt x="61" y="189"/>
                </a:lnTo>
                <a:lnTo>
                  <a:pt x="52" y="194"/>
                </a:lnTo>
                <a:lnTo>
                  <a:pt x="52" y="194"/>
                </a:lnTo>
                <a:lnTo>
                  <a:pt x="49" y="197"/>
                </a:lnTo>
                <a:lnTo>
                  <a:pt x="45" y="203"/>
                </a:lnTo>
                <a:lnTo>
                  <a:pt x="39" y="220"/>
                </a:lnTo>
                <a:lnTo>
                  <a:pt x="32" y="240"/>
                </a:lnTo>
                <a:lnTo>
                  <a:pt x="28" y="249"/>
                </a:lnTo>
                <a:lnTo>
                  <a:pt x="24" y="256"/>
                </a:lnTo>
                <a:lnTo>
                  <a:pt x="24" y="256"/>
                </a:lnTo>
                <a:lnTo>
                  <a:pt x="0" y="294"/>
                </a:lnTo>
                <a:lnTo>
                  <a:pt x="12" y="302"/>
                </a:lnTo>
                <a:lnTo>
                  <a:pt x="12" y="302"/>
                </a:lnTo>
                <a:lnTo>
                  <a:pt x="12" y="349"/>
                </a:lnTo>
                <a:lnTo>
                  <a:pt x="13" y="383"/>
                </a:lnTo>
                <a:lnTo>
                  <a:pt x="13" y="395"/>
                </a:lnTo>
                <a:lnTo>
                  <a:pt x="15" y="402"/>
                </a:lnTo>
                <a:lnTo>
                  <a:pt x="15" y="402"/>
                </a:lnTo>
                <a:lnTo>
                  <a:pt x="18" y="409"/>
                </a:lnTo>
                <a:lnTo>
                  <a:pt x="21" y="415"/>
                </a:lnTo>
                <a:lnTo>
                  <a:pt x="23" y="421"/>
                </a:lnTo>
                <a:lnTo>
                  <a:pt x="24" y="424"/>
                </a:lnTo>
                <a:lnTo>
                  <a:pt x="24" y="424"/>
                </a:lnTo>
                <a:lnTo>
                  <a:pt x="23" y="431"/>
                </a:lnTo>
                <a:lnTo>
                  <a:pt x="23" y="435"/>
                </a:lnTo>
                <a:lnTo>
                  <a:pt x="23" y="436"/>
                </a:lnTo>
                <a:lnTo>
                  <a:pt x="24" y="436"/>
                </a:lnTo>
                <a:lnTo>
                  <a:pt x="24" y="436"/>
                </a:lnTo>
                <a:lnTo>
                  <a:pt x="24" y="437"/>
                </a:lnTo>
                <a:lnTo>
                  <a:pt x="24" y="438"/>
                </a:lnTo>
                <a:lnTo>
                  <a:pt x="23" y="444"/>
                </a:lnTo>
                <a:lnTo>
                  <a:pt x="22" y="451"/>
                </a:lnTo>
                <a:lnTo>
                  <a:pt x="23" y="452"/>
                </a:lnTo>
                <a:lnTo>
                  <a:pt x="24" y="452"/>
                </a:lnTo>
                <a:lnTo>
                  <a:pt x="24" y="452"/>
                </a:lnTo>
                <a:lnTo>
                  <a:pt x="25" y="452"/>
                </a:lnTo>
                <a:lnTo>
                  <a:pt x="27" y="453"/>
                </a:lnTo>
                <a:lnTo>
                  <a:pt x="25" y="459"/>
                </a:lnTo>
                <a:lnTo>
                  <a:pt x="21" y="470"/>
                </a:lnTo>
                <a:lnTo>
                  <a:pt x="21" y="470"/>
                </a:lnTo>
                <a:lnTo>
                  <a:pt x="19" y="474"/>
                </a:lnTo>
                <a:lnTo>
                  <a:pt x="16" y="477"/>
                </a:lnTo>
                <a:lnTo>
                  <a:pt x="13" y="482"/>
                </a:lnTo>
                <a:lnTo>
                  <a:pt x="13" y="483"/>
                </a:lnTo>
                <a:lnTo>
                  <a:pt x="15" y="486"/>
                </a:lnTo>
                <a:lnTo>
                  <a:pt x="15" y="486"/>
                </a:lnTo>
                <a:lnTo>
                  <a:pt x="21" y="493"/>
                </a:lnTo>
                <a:lnTo>
                  <a:pt x="22" y="495"/>
                </a:lnTo>
                <a:lnTo>
                  <a:pt x="24" y="495"/>
                </a:lnTo>
                <a:lnTo>
                  <a:pt x="24" y="495"/>
                </a:lnTo>
                <a:lnTo>
                  <a:pt x="27" y="494"/>
                </a:lnTo>
                <a:lnTo>
                  <a:pt x="29" y="494"/>
                </a:lnTo>
                <a:lnTo>
                  <a:pt x="30" y="494"/>
                </a:lnTo>
                <a:lnTo>
                  <a:pt x="33" y="495"/>
                </a:lnTo>
                <a:lnTo>
                  <a:pt x="34" y="499"/>
                </a:lnTo>
                <a:lnTo>
                  <a:pt x="35" y="505"/>
                </a:lnTo>
                <a:lnTo>
                  <a:pt x="36" y="514"/>
                </a:lnTo>
                <a:lnTo>
                  <a:pt x="36" y="514"/>
                </a:lnTo>
                <a:lnTo>
                  <a:pt x="39" y="531"/>
                </a:lnTo>
                <a:lnTo>
                  <a:pt x="41" y="543"/>
                </a:lnTo>
                <a:lnTo>
                  <a:pt x="45" y="550"/>
                </a:lnTo>
                <a:lnTo>
                  <a:pt x="49" y="554"/>
                </a:lnTo>
                <a:lnTo>
                  <a:pt x="49" y="554"/>
                </a:lnTo>
                <a:lnTo>
                  <a:pt x="51" y="557"/>
                </a:lnTo>
                <a:lnTo>
                  <a:pt x="52" y="566"/>
                </a:lnTo>
                <a:lnTo>
                  <a:pt x="55" y="588"/>
                </a:lnTo>
                <a:lnTo>
                  <a:pt x="56" y="600"/>
                </a:lnTo>
                <a:lnTo>
                  <a:pt x="58" y="612"/>
                </a:lnTo>
                <a:lnTo>
                  <a:pt x="61" y="622"/>
                </a:lnTo>
                <a:lnTo>
                  <a:pt x="64" y="629"/>
                </a:lnTo>
                <a:lnTo>
                  <a:pt x="64" y="629"/>
                </a:lnTo>
                <a:lnTo>
                  <a:pt x="68" y="634"/>
                </a:lnTo>
                <a:lnTo>
                  <a:pt x="70" y="637"/>
                </a:lnTo>
                <a:lnTo>
                  <a:pt x="70" y="640"/>
                </a:lnTo>
                <a:lnTo>
                  <a:pt x="70" y="642"/>
                </a:lnTo>
                <a:lnTo>
                  <a:pt x="69" y="644"/>
                </a:lnTo>
                <a:lnTo>
                  <a:pt x="68" y="645"/>
                </a:lnTo>
                <a:lnTo>
                  <a:pt x="68" y="645"/>
                </a:lnTo>
                <a:lnTo>
                  <a:pt x="70" y="685"/>
                </a:lnTo>
                <a:lnTo>
                  <a:pt x="70" y="685"/>
                </a:lnTo>
                <a:lnTo>
                  <a:pt x="69" y="772"/>
                </a:lnTo>
                <a:lnTo>
                  <a:pt x="68" y="852"/>
                </a:lnTo>
                <a:lnTo>
                  <a:pt x="68" y="852"/>
                </a:lnTo>
                <a:lnTo>
                  <a:pt x="49" y="840"/>
                </a:lnTo>
                <a:lnTo>
                  <a:pt x="34" y="833"/>
                </a:lnTo>
                <a:lnTo>
                  <a:pt x="29" y="831"/>
                </a:lnTo>
                <a:lnTo>
                  <a:pt x="27" y="831"/>
                </a:lnTo>
                <a:lnTo>
                  <a:pt x="27" y="831"/>
                </a:lnTo>
                <a:lnTo>
                  <a:pt x="24" y="837"/>
                </a:lnTo>
                <a:lnTo>
                  <a:pt x="24" y="840"/>
                </a:lnTo>
                <a:lnTo>
                  <a:pt x="24" y="840"/>
                </a:lnTo>
                <a:lnTo>
                  <a:pt x="24" y="841"/>
                </a:lnTo>
                <a:lnTo>
                  <a:pt x="23" y="843"/>
                </a:lnTo>
                <a:lnTo>
                  <a:pt x="22" y="846"/>
                </a:lnTo>
                <a:lnTo>
                  <a:pt x="21" y="849"/>
                </a:lnTo>
                <a:lnTo>
                  <a:pt x="21" y="849"/>
                </a:lnTo>
                <a:lnTo>
                  <a:pt x="22" y="855"/>
                </a:lnTo>
                <a:lnTo>
                  <a:pt x="23" y="858"/>
                </a:lnTo>
                <a:lnTo>
                  <a:pt x="27" y="862"/>
                </a:lnTo>
                <a:lnTo>
                  <a:pt x="27" y="862"/>
                </a:lnTo>
                <a:lnTo>
                  <a:pt x="64" y="886"/>
                </a:lnTo>
                <a:lnTo>
                  <a:pt x="55" y="968"/>
                </a:lnTo>
                <a:lnTo>
                  <a:pt x="64" y="974"/>
                </a:lnTo>
                <a:lnTo>
                  <a:pt x="64" y="974"/>
                </a:lnTo>
                <a:lnTo>
                  <a:pt x="66" y="975"/>
                </a:lnTo>
                <a:lnTo>
                  <a:pt x="67" y="980"/>
                </a:lnTo>
                <a:lnTo>
                  <a:pt x="67" y="988"/>
                </a:lnTo>
                <a:lnTo>
                  <a:pt x="67" y="994"/>
                </a:lnTo>
                <a:lnTo>
                  <a:pt x="64" y="1002"/>
                </a:lnTo>
                <a:lnTo>
                  <a:pt x="64" y="1002"/>
                </a:lnTo>
                <a:lnTo>
                  <a:pt x="61" y="1011"/>
                </a:lnTo>
                <a:lnTo>
                  <a:pt x="57" y="1016"/>
                </a:lnTo>
                <a:lnTo>
                  <a:pt x="55" y="1020"/>
                </a:lnTo>
                <a:lnTo>
                  <a:pt x="52" y="1026"/>
                </a:lnTo>
                <a:lnTo>
                  <a:pt x="52" y="1026"/>
                </a:lnTo>
                <a:lnTo>
                  <a:pt x="49" y="1038"/>
                </a:lnTo>
                <a:lnTo>
                  <a:pt x="47" y="1042"/>
                </a:lnTo>
                <a:lnTo>
                  <a:pt x="49" y="1048"/>
                </a:lnTo>
                <a:lnTo>
                  <a:pt x="49" y="1048"/>
                </a:lnTo>
                <a:lnTo>
                  <a:pt x="51" y="1052"/>
                </a:lnTo>
                <a:lnTo>
                  <a:pt x="53" y="1055"/>
                </a:lnTo>
                <a:lnTo>
                  <a:pt x="59" y="1062"/>
                </a:lnTo>
                <a:lnTo>
                  <a:pt x="68" y="1067"/>
                </a:lnTo>
                <a:lnTo>
                  <a:pt x="76" y="1073"/>
                </a:lnTo>
                <a:lnTo>
                  <a:pt x="76" y="1073"/>
                </a:lnTo>
                <a:lnTo>
                  <a:pt x="92" y="1081"/>
                </a:lnTo>
                <a:lnTo>
                  <a:pt x="98" y="1082"/>
                </a:lnTo>
                <a:lnTo>
                  <a:pt x="104" y="1082"/>
                </a:lnTo>
                <a:lnTo>
                  <a:pt x="104" y="1082"/>
                </a:lnTo>
                <a:lnTo>
                  <a:pt x="110" y="1081"/>
                </a:lnTo>
                <a:lnTo>
                  <a:pt x="114" y="1079"/>
                </a:lnTo>
                <a:lnTo>
                  <a:pt x="117" y="1078"/>
                </a:lnTo>
                <a:lnTo>
                  <a:pt x="117" y="1079"/>
                </a:lnTo>
                <a:lnTo>
                  <a:pt x="117" y="1079"/>
                </a:lnTo>
                <a:lnTo>
                  <a:pt x="118" y="1083"/>
                </a:lnTo>
                <a:lnTo>
                  <a:pt x="123" y="1090"/>
                </a:lnTo>
                <a:lnTo>
                  <a:pt x="126" y="1094"/>
                </a:lnTo>
                <a:lnTo>
                  <a:pt x="130" y="1098"/>
                </a:lnTo>
                <a:lnTo>
                  <a:pt x="135" y="1100"/>
                </a:lnTo>
                <a:lnTo>
                  <a:pt x="138" y="1101"/>
                </a:lnTo>
                <a:lnTo>
                  <a:pt x="138" y="1101"/>
                </a:lnTo>
                <a:lnTo>
                  <a:pt x="141" y="1100"/>
                </a:lnTo>
                <a:lnTo>
                  <a:pt x="143" y="1099"/>
                </a:lnTo>
                <a:lnTo>
                  <a:pt x="149" y="1094"/>
                </a:lnTo>
                <a:lnTo>
                  <a:pt x="155" y="1087"/>
                </a:lnTo>
                <a:lnTo>
                  <a:pt x="160" y="1078"/>
                </a:lnTo>
                <a:lnTo>
                  <a:pt x="171" y="1058"/>
                </a:lnTo>
                <a:lnTo>
                  <a:pt x="179" y="1038"/>
                </a:lnTo>
                <a:lnTo>
                  <a:pt x="179" y="1038"/>
                </a:lnTo>
                <a:lnTo>
                  <a:pt x="181" y="1028"/>
                </a:lnTo>
                <a:lnTo>
                  <a:pt x="183" y="1016"/>
                </a:lnTo>
                <a:lnTo>
                  <a:pt x="186" y="987"/>
                </a:lnTo>
                <a:lnTo>
                  <a:pt x="188" y="952"/>
                </a:lnTo>
                <a:lnTo>
                  <a:pt x="206" y="954"/>
                </a:lnTo>
                <a:lnTo>
                  <a:pt x="206" y="954"/>
                </a:lnTo>
                <a:lnTo>
                  <a:pt x="206" y="984"/>
                </a:lnTo>
                <a:lnTo>
                  <a:pt x="206" y="1014"/>
                </a:lnTo>
                <a:lnTo>
                  <a:pt x="206" y="1014"/>
                </a:lnTo>
                <a:lnTo>
                  <a:pt x="210" y="1018"/>
                </a:lnTo>
                <a:lnTo>
                  <a:pt x="213" y="1020"/>
                </a:lnTo>
                <a:lnTo>
                  <a:pt x="213" y="1020"/>
                </a:lnTo>
                <a:lnTo>
                  <a:pt x="216" y="1053"/>
                </a:lnTo>
                <a:lnTo>
                  <a:pt x="220" y="1087"/>
                </a:lnTo>
                <a:lnTo>
                  <a:pt x="227" y="1126"/>
                </a:lnTo>
                <a:lnTo>
                  <a:pt x="231" y="1145"/>
                </a:lnTo>
                <a:lnTo>
                  <a:pt x="236" y="1164"/>
                </a:lnTo>
                <a:lnTo>
                  <a:pt x="240" y="1181"/>
                </a:lnTo>
                <a:lnTo>
                  <a:pt x="248" y="1198"/>
                </a:lnTo>
                <a:lnTo>
                  <a:pt x="255" y="1212"/>
                </a:lnTo>
                <a:lnTo>
                  <a:pt x="262" y="1222"/>
                </a:lnTo>
                <a:lnTo>
                  <a:pt x="267" y="1226"/>
                </a:lnTo>
                <a:lnTo>
                  <a:pt x="271" y="1229"/>
                </a:lnTo>
                <a:lnTo>
                  <a:pt x="276" y="1230"/>
                </a:lnTo>
                <a:lnTo>
                  <a:pt x="282" y="1231"/>
                </a:lnTo>
                <a:lnTo>
                  <a:pt x="282" y="1231"/>
                </a:lnTo>
                <a:lnTo>
                  <a:pt x="287" y="1231"/>
                </a:lnTo>
                <a:lnTo>
                  <a:pt x="291" y="1230"/>
                </a:lnTo>
                <a:lnTo>
                  <a:pt x="295" y="1228"/>
                </a:lnTo>
                <a:lnTo>
                  <a:pt x="300" y="1224"/>
                </a:lnTo>
                <a:lnTo>
                  <a:pt x="307" y="1215"/>
                </a:lnTo>
                <a:lnTo>
                  <a:pt x="315" y="1205"/>
                </a:lnTo>
                <a:lnTo>
                  <a:pt x="321" y="1190"/>
                </a:lnTo>
                <a:lnTo>
                  <a:pt x="327" y="1174"/>
                </a:lnTo>
                <a:lnTo>
                  <a:pt x="330" y="1156"/>
                </a:lnTo>
                <a:lnTo>
                  <a:pt x="334" y="1137"/>
                </a:lnTo>
                <a:lnTo>
                  <a:pt x="338" y="1115"/>
                </a:lnTo>
                <a:lnTo>
                  <a:pt x="340" y="1094"/>
                </a:lnTo>
                <a:lnTo>
                  <a:pt x="344" y="1049"/>
                </a:lnTo>
                <a:lnTo>
                  <a:pt x="346" y="1007"/>
                </a:lnTo>
                <a:lnTo>
                  <a:pt x="346" y="968"/>
                </a:lnTo>
                <a:lnTo>
                  <a:pt x="346" y="968"/>
                </a:lnTo>
                <a:lnTo>
                  <a:pt x="346" y="948"/>
                </a:lnTo>
                <a:lnTo>
                  <a:pt x="345" y="930"/>
                </a:lnTo>
                <a:lnTo>
                  <a:pt x="340" y="891"/>
                </a:lnTo>
                <a:lnTo>
                  <a:pt x="334" y="854"/>
                </a:lnTo>
                <a:lnTo>
                  <a:pt x="327" y="820"/>
                </a:lnTo>
                <a:lnTo>
                  <a:pt x="315" y="765"/>
                </a:lnTo>
                <a:lnTo>
                  <a:pt x="308" y="743"/>
                </a:lnTo>
                <a:lnTo>
                  <a:pt x="308" y="743"/>
                </a:lnTo>
                <a:lnTo>
                  <a:pt x="316" y="742"/>
                </a:lnTo>
                <a:lnTo>
                  <a:pt x="321" y="739"/>
                </a:lnTo>
                <a:lnTo>
                  <a:pt x="324" y="737"/>
                </a:lnTo>
                <a:lnTo>
                  <a:pt x="324" y="737"/>
                </a:lnTo>
                <a:lnTo>
                  <a:pt x="327" y="733"/>
                </a:lnTo>
                <a:lnTo>
                  <a:pt x="329" y="729"/>
                </a:lnTo>
                <a:lnTo>
                  <a:pt x="330" y="722"/>
                </a:lnTo>
                <a:lnTo>
                  <a:pt x="330" y="715"/>
                </a:lnTo>
                <a:lnTo>
                  <a:pt x="330" y="691"/>
                </a:lnTo>
                <a:lnTo>
                  <a:pt x="386" y="687"/>
                </a:lnTo>
                <a:lnTo>
                  <a:pt x="392" y="669"/>
                </a:lnTo>
                <a:lnTo>
                  <a:pt x="392" y="669"/>
                </a:lnTo>
                <a:lnTo>
                  <a:pt x="396" y="577"/>
                </a:lnTo>
                <a:lnTo>
                  <a:pt x="397" y="512"/>
                </a:lnTo>
                <a:lnTo>
                  <a:pt x="397" y="492"/>
                </a:lnTo>
                <a:lnTo>
                  <a:pt x="396" y="486"/>
                </a:lnTo>
                <a:lnTo>
                  <a:pt x="396" y="483"/>
                </a:lnTo>
                <a:lnTo>
                  <a:pt x="396" y="483"/>
                </a:lnTo>
                <a:lnTo>
                  <a:pt x="378" y="482"/>
                </a:lnTo>
                <a:lnTo>
                  <a:pt x="345" y="482"/>
                </a:lnTo>
                <a:lnTo>
                  <a:pt x="296" y="483"/>
                </a:lnTo>
                <a:lnTo>
                  <a:pt x="296" y="483"/>
                </a:lnTo>
                <a:lnTo>
                  <a:pt x="318" y="455"/>
                </a:lnTo>
                <a:lnTo>
                  <a:pt x="318" y="455"/>
                </a:lnTo>
                <a:lnTo>
                  <a:pt x="325" y="446"/>
                </a:lnTo>
                <a:lnTo>
                  <a:pt x="329" y="441"/>
                </a:lnTo>
                <a:lnTo>
                  <a:pt x="330" y="440"/>
                </a:lnTo>
                <a:lnTo>
                  <a:pt x="330" y="440"/>
                </a:lnTo>
                <a:lnTo>
                  <a:pt x="333" y="440"/>
                </a:lnTo>
                <a:lnTo>
                  <a:pt x="338" y="440"/>
                </a:lnTo>
                <a:lnTo>
                  <a:pt x="342" y="441"/>
                </a:lnTo>
                <a:lnTo>
                  <a:pt x="350" y="446"/>
                </a:lnTo>
                <a:lnTo>
                  <a:pt x="350" y="446"/>
                </a:lnTo>
                <a:lnTo>
                  <a:pt x="357" y="452"/>
                </a:lnTo>
                <a:lnTo>
                  <a:pt x="362" y="455"/>
                </a:lnTo>
                <a:lnTo>
                  <a:pt x="362" y="455"/>
                </a:lnTo>
                <a:lnTo>
                  <a:pt x="370" y="460"/>
                </a:lnTo>
                <a:lnTo>
                  <a:pt x="374" y="461"/>
                </a:lnTo>
                <a:lnTo>
                  <a:pt x="378" y="461"/>
                </a:lnTo>
                <a:lnTo>
                  <a:pt x="378" y="461"/>
                </a:lnTo>
                <a:lnTo>
                  <a:pt x="383" y="459"/>
                </a:lnTo>
                <a:lnTo>
                  <a:pt x="386" y="458"/>
                </a:lnTo>
                <a:lnTo>
                  <a:pt x="386" y="458"/>
                </a:lnTo>
                <a:lnTo>
                  <a:pt x="397" y="471"/>
                </a:lnTo>
                <a:lnTo>
                  <a:pt x="406" y="480"/>
                </a:lnTo>
                <a:lnTo>
                  <a:pt x="409" y="482"/>
                </a:lnTo>
                <a:lnTo>
                  <a:pt x="412" y="483"/>
                </a:lnTo>
                <a:lnTo>
                  <a:pt x="412" y="483"/>
                </a:lnTo>
                <a:lnTo>
                  <a:pt x="412" y="481"/>
                </a:lnTo>
                <a:lnTo>
                  <a:pt x="410" y="477"/>
                </a:lnTo>
                <a:lnTo>
                  <a:pt x="404" y="468"/>
                </a:lnTo>
                <a:lnTo>
                  <a:pt x="396" y="455"/>
                </a:lnTo>
                <a:lnTo>
                  <a:pt x="396" y="455"/>
                </a:lnTo>
                <a:lnTo>
                  <a:pt x="401" y="449"/>
                </a:lnTo>
                <a:lnTo>
                  <a:pt x="403" y="443"/>
                </a:lnTo>
                <a:lnTo>
                  <a:pt x="404" y="436"/>
                </a:lnTo>
                <a:lnTo>
                  <a:pt x="404" y="436"/>
                </a:lnTo>
                <a:lnTo>
                  <a:pt x="404" y="427"/>
                </a:lnTo>
                <a:lnTo>
                  <a:pt x="404" y="419"/>
                </a:lnTo>
                <a:lnTo>
                  <a:pt x="402" y="410"/>
                </a:lnTo>
                <a:lnTo>
                  <a:pt x="401" y="407"/>
                </a:lnTo>
                <a:lnTo>
                  <a:pt x="398" y="406"/>
                </a:lnTo>
                <a:lnTo>
                  <a:pt x="398" y="406"/>
                </a:lnTo>
                <a:lnTo>
                  <a:pt x="395" y="403"/>
                </a:lnTo>
                <a:lnTo>
                  <a:pt x="392" y="403"/>
                </a:lnTo>
                <a:lnTo>
                  <a:pt x="384" y="402"/>
                </a:lnTo>
                <a:lnTo>
                  <a:pt x="384" y="402"/>
                </a:lnTo>
                <a:lnTo>
                  <a:pt x="358" y="400"/>
                </a:lnTo>
                <a:lnTo>
                  <a:pt x="358" y="400"/>
                </a:lnTo>
                <a:lnTo>
                  <a:pt x="358" y="396"/>
                </a:lnTo>
                <a:lnTo>
                  <a:pt x="356" y="390"/>
                </a:lnTo>
                <a:lnTo>
                  <a:pt x="356" y="390"/>
                </a:lnTo>
                <a:lnTo>
                  <a:pt x="355" y="389"/>
                </a:lnTo>
                <a:lnTo>
                  <a:pt x="356" y="387"/>
                </a:lnTo>
                <a:lnTo>
                  <a:pt x="357" y="385"/>
                </a:lnTo>
                <a:lnTo>
                  <a:pt x="357" y="384"/>
                </a:lnTo>
                <a:lnTo>
                  <a:pt x="356" y="383"/>
                </a:lnTo>
                <a:lnTo>
                  <a:pt x="350" y="380"/>
                </a:lnTo>
                <a:lnTo>
                  <a:pt x="350" y="380"/>
                </a:lnTo>
                <a:lnTo>
                  <a:pt x="340" y="378"/>
                </a:lnTo>
                <a:lnTo>
                  <a:pt x="335" y="378"/>
                </a:lnTo>
                <a:lnTo>
                  <a:pt x="330" y="378"/>
                </a:lnTo>
                <a:lnTo>
                  <a:pt x="330" y="378"/>
                </a:lnTo>
                <a:lnTo>
                  <a:pt x="325" y="369"/>
                </a:lnTo>
                <a:lnTo>
                  <a:pt x="318" y="358"/>
                </a:lnTo>
                <a:lnTo>
                  <a:pt x="318" y="358"/>
                </a:lnTo>
                <a:lnTo>
                  <a:pt x="311" y="351"/>
                </a:lnTo>
                <a:lnTo>
                  <a:pt x="307" y="346"/>
                </a:lnTo>
                <a:lnTo>
                  <a:pt x="306" y="344"/>
                </a:lnTo>
                <a:lnTo>
                  <a:pt x="306" y="344"/>
                </a:lnTo>
                <a:lnTo>
                  <a:pt x="306" y="335"/>
                </a:lnTo>
                <a:lnTo>
                  <a:pt x="306" y="330"/>
                </a:lnTo>
                <a:lnTo>
                  <a:pt x="306" y="330"/>
                </a:lnTo>
                <a:lnTo>
                  <a:pt x="310" y="328"/>
                </a:lnTo>
                <a:lnTo>
                  <a:pt x="312" y="325"/>
                </a:lnTo>
                <a:lnTo>
                  <a:pt x="312" y="324"/>
                </a:lnTo>
                <a:lnTo>
                  <a:pt x="312" y="324"/>
                </a:lnTo>
                <a:lnTo>
                  <a:pt x="308" y="316"/>
                </a:lnTo>
                <a:lnTo>
                  <a:pt x="304" y="296"/>
                </a:lnTo>
                <a:lnTo>
                  <a:pt x="299" y="276"/>
                </a:lnTo>
                <a:lnTo>
                  <a:pt x="296" y="266"/>
                </a:lnTo>
                <a:lnTo>
                  <a:pt x="296" y="266"/>
                </a:lnTo>
                <a:lnTo>
                  <a:pt x="295" y="257"/>
                </a:lnTo>
                <a:lnTo>
                  <a:pt x="293" y="243"/>
                </a:lnTo>
                <a:lnTo>
                  <a:pt x="288" y="227"/>
                </a:lnTo>
                <a:lnTo>
                  <a:pt x="284" y="216"/>
                </a:lnTo>
                <a:lnTo>
                  <a:pt x="284" y="216"/>
                </a:lnTo>
                <a:lnTo>
                  <a:pt x="281" y="205"/>
                </a:lnTo>
                <a:lnTo>
                  <a:pt x="278" y="203"/>
                </a:lnTo>
                <a:lnTo>
                  <a:pt x="272" y="200"/>
                </a:lnTo>
                <a:lnTo>
                  <a:pt x="272" y="200"/>
                </a:lnTo>
                <a:lnTo>
                  <a:pt x="226" y="191"/>
                </a:lnTo>
                <a:lnTo>
                  <a:pt x="226" y="191"/>
                </a:lnTo>
                <a:lnTo>
                  <a:pt x="209" y="185"/>
                </a:lnTo>
                <a:lnTo>
                  <a:pt x="198" y="179"/>
                </a:lnTo>
                <a:lnTo>
                  <a:pt x="198" y="175"/>
                </a:lnTo>
                <a:lnTo>
                  <a:pt x="198" y="175"/>
                </a:lnTo>
                <a:lnTo>
                  <a:pt x="203" y="171"/>
                </a:lnTo>
                <a:lnTo>
                  <a:pt x="208" y="164"/>
                </a:lnTo>
                <a:lnTo>
                  <a:pt x="216" y="153"/>
                </a:lnTo>
                <a:lnTo>
                  <a:pt x="216" y="153"/>
                </a:lnTo>
                <a:lnTo>
                  <a:pt x="220" y="147"/>
                </a:lnTo>
                <a:lnTo>
                  <a:pt x="222" y="140"/>
                </a:lnTo>
                <a:lnTo>
                  <a:pt x="225" y="132"/>
                </a:lnTo>
                <a:lnTo>
                  <a:pt x="226" y="126"/>
                </a:lnTo>
                <a:lnTo>
                  <a:pt x="226" y="117"/>
                </a:lnTo>
                <a:lnTo>
                  <a:pt x="226" y="113"/>
                </a:lnTo>
                <a:lnTo>
                  <a:pt x="226" y="113"/>
                </a:lnTo>
                <a:lnTo>
                  <a:pt x="230" y="102"/>
                </a:lnTo>
                <a:lnTo>
                  <a:pt x="233" y="91"/>
                </a:lnTo>
                <a:lnTo>
                  <a:pt x="234" y="83"/>
                </a:lnTo>
                <a:lnTo>
                  <a:pt x="234" y="83"/>
                </a:lnTo>
                <a:lnTo>
                  <a:pt x="236" y="74"/>
                </a:lnTo>
                <a:lnTo>
                  <a:pt x="236" y="64"/>
                </a:lnTo>
                <a:lnTo>
                  <a:pt x="233" y="53"/>
                </a:lnTo>
                <a:lnTo>
                  <a:pt x="232" y="47"/>
                </a:lnTo>
                <a:lnTo>
                  <a:pt x="228" y="41"/>
                </a:lnTo>
                <a:lnTo>
                  <a:pt x="228" y="41"/>
                </a:lnTo>
                <a:lnTo>
                  <a:pt x="221" y="30"/>
                </a:lnTo>
                <a:lnTo>
                  <a:pt x="214" y="19"/>
                </a:lnTo>
                <a:lnTo>
                  <a:pt x="205" y="11"/>
                </a:lnTo>
                <a:lnTo>
                  <a:pt x="200" y="7"/>
                </a:lnTo>
                <a:lnTo>
                  <a:pt x="194" y="5"/>
                </a:lnTo>
                <a:lnTo>
                  <a:pt x="194" y="5"/>
                </a:lnTo>
                <a:lnTo>
                  <a:pt x="183" y="1"/>
                </a:lnTo>
                <a:lnTo>
                  <a:pt x="175" y="0"/>
                </a:lnTo>
                <a:lnTo>
                  <a:pt x="169" y="0"/>
                </a:lnTo>
                <a:lnTo>
                  <a:pt x="164" y="1"/>
                </a:lnTo>
                <a:lnTo>
                  <a:pt x="164" y="1"/>
                </a:lnTo>
                <a:close/>
                <a:moveTo>
                  <a:pt x="244" y="330"/>
                </a:moveTo>
                <a:lnTo>
                  <a:pt x="244" y="330"/>
                </a:lnTo>
                <a:lnTo>
                  <a:pt x="244" y="332"/>
                </a:lnTo>
                <a:lnTo>
                  <a:pt x="244" y="332"/>
                </a:lnTo>
                <a:lnTo>
                  <a:pt x="244" y="330"/>
                </a:lnTo>
                <a:lnTo>
                  <a:pt x="244" y="330"/>
                </a:lnTo>
                <a:close/>
                <a:moveTo>
                  <a:pt x="254" y="356"/>
                </a:moveTo>
                <a:lnTo>
                  <a:pt x="262" y="356"/>
                </a:lnTo>
                <a:lnTo>
                  <a:pt x="262" y="356"/>
                </a:lnTo>
                <a:lnTo>
                  <a:pt x="262" y="363"/>
                </a:lnTo>
                <a:lnTo>
                  <a:pt x="264" y="370"/>
                </a:lnTo>
                <a:lnTo>
                  <a:pt x="266" y="378"/>
                </a:lnTo>
                <a:lnTo>
                  <a:pt x="282" y="414"/>
                </a:lnTo>
                <a:lnTo>
                  <a:pt x="282" y="414"/>
                </a:lnTo>
                <a:lnTo>
                  <a:pt x="260" y="418"/>
                </a:lnTo>
                <a:lnTo>
                  <a:pt x="260" y="418"/>
                </a:lnTo>
                <a:lnTo>
                  <a:pt x="256" y="419"/>
                </a:lnTo>
                <a:lnTo>
                  <a:pt x="250" y="420"/>
                </a:lnTo>
                <a:lnTo>
                  <a:pt x="244" y="424"/>
                </a:lnTo>
                <a:lnTo>
                  <a:pt x="244" y="390"/>
                </a:lnTo>
                <a:lnTo>
                  <a:pt x="244" y="390"/>
                </a:lnTo>
                <a:lnTo>
                  <a:pt x="243" y="386"/>
                </a:lnTo>
                <a:lnTo>
                  <a:pt x="240" y="374"/>
                </a:lnTo>
                <a:lnTo>
                  <a:pt x="240" y="374"/>
                </a:lnTo>
                <a:lnTo>
                  <a:pt x="242" y="364"/>
                </a:lnTo>
                <a:lnTo>
                  <a:pt x="243" y="351"/>
                </a:lnTo>
                <a:lnTo>
                  <a:pt x="244" y="332"/>
                </a:lnTo>
                <a:lnTo>
                  <a:pt x="244" y="332"/>
                </a:lnTo>
                <a:lnTo>
                  <a:pt x="249" y="345"/>
                </a:lnTo>
                <a:lnTo>
                  <a:pt x="251" y="352"/>
                </a:lnTo>
                <a:lnTo>
                  <a:pt x="254" y="356"/>
                </a:lnTo>
                <a:lnTo>
                  <a:pt x="254" y="356"/>
                </a:lnTo>
                <a:close/>
                <a:moveTo>
                  <a:pt x="64" y="328"/>
                </a:moveTo>
                <a:lnTo>
                  <a:pt x="64" y="328"/>
                </a:lnTo>
                <a:lnTo>
                  <a:pt x="66" y="338"/>
                </a:lnTo>
                <a:lnTo>
                  <a:pt x="67" y="347"/>
                </a:lnTo>
                <a:lnTo>
                  <a:pt x="68" y="358"/>
                </a:lnTo>
                <a:lnTo>
                  <a:pt x="68" y="384"/>
                </a:lnTo>
                <a:lnTo>
                  <a:pt x="68" y="384"/>
                </a:lnTo>
                <a:lnTo>
                  <a:pt x="68" y="392"/>
                </a:lnTo>
                <a:lnTo>
                  <a:pt x="68" y="396"/>
                </a:lnTo>
                <a:lnTo>
                  <a:pt x="68" y="396"/>
                </a:lnTo>
                <a:lnTo>
                  <a:pt x="68" y="396"/>
                </a:lnTo>
                <a:lnTo>
                  <a:pt x="68" y="396"/>
                </a:lnTo>
                <a:lnTo>
                  <a:pt x="66" y="395"/>
                </a:lnTo>
                <a:lnTo>
                  <a:pt x="64" y="396"/>
                </a:lnTo>
                <a:lnTo>
                  <a:pt x="62" y="396"/>
                </a:lnTo>
                <a:lnTo>
                  <a:pt x="62" y="396"/>
                </a:lnTo>
                <a:lnTo>
                  <a:pt x="62" y="389"/>
                </a:lnTo>
                <a:lnTo>
                  <a:pt x="62" y="374"/>
                </a:lnTo>
                <a:lnTo>
                  <a:pt x="62" y="374"/>
                </a:lnTo>
                <a:lnTo>
                  <a:pt x="62" y="363"/>
                </a:lnTo>
                <a:lnTo>
                  <a:pt x="63" y="347"/>
                </a:lnTo>
                <a:lnTo>
                  <a:pt x="64" y="328"/>
                </a:lnTo>
                <a:lnTo>
                  <a:pt x="64" y="328"/>
                </a:lnTo>
                <a:close/>
                <a:moveTo>
                  <a:pt x="274" y="427"/>
                </a:moveTo>
                <a:lnTo>
                  <a:pt x="274" y="427"/>
                </a:lnTo>
                <a:lnTo>
                  <a:pt x="281" y="426"/>
                </a:lnTo>
                <a:lnTo>
                  <a:pt x="294" y="427"/>
                </a:lnTo>
                <a:lnTo>
                  <a:pt x="294" y="427"/>
                </a:lnTo>
                <a:lnTo>
                  <a:pt x="301" y="426"/>
                </a:lnTo>
                <a:lnTo>
                  <a:pt x="310" y="426"/>
                </a:lnTo>
                <a:lnTo>
                  <a:pt x="318" y="424"/>
                </a:lnTo>
                <a:lnTo>
                  <a:pt x="318" y="424"/>
                </a:lnTo>
                <a:lnTo>
                  <a:pt x="312" y="436"/>
                </a:lnTo>
                <a:lnTo>
                  <a:pt x="306" y="446"/>
                </a:lnTo>
                <a:lnTo>
                  <a:pt x="300" y="455"/>
                </a:lnTo>
                <a:lnTo>
                  <a:pt x="300" y="455"/>
                </a:lnTo>
                <a:lnTo>
                  <a:pt x="288" y="470"/>
                </a:lnTo>
                <a:lnTo>
                  <a:pt x="282" y="476"/>
                </a:lnTo>
                <a:lnTo>
                  <a:pt x="274" y="427"/>
                </a:lnTo>
                <a:close/>
                <a:moveTo>
                  <a:pt x="294" y="974"/>
                </a:moveTo>
                <a:lnTo>
                  <a:pt x="294" y="974"/>
                </a:lnTo>
                <a:lnTo>
                  <a:pt x="296" y="974"/>
                </a:lnTo>
                <a:lnTo>
                  <a:pt x="301" y="976"/>
                </a:lnTo>
                <a:lnTo>
                  <a:pt x="306" y="980"/>
                </a:lnTo>
                <a:lnTo>
                  <a:pt x="306" y="980"/>
                </a:lnTo>
                <a:lnTo>
                  <a:pt x="307" y="980"/>
                </a:lnTo>
                <a:lnTo>
                  <a:pt x="310" y="979"/>
                </a:lnTo>
                <a:lnTo>
                  <a:pt x="312" y="976"/>
                </a:lnTo>
                <a:lnTo>
                  <a:pt x="312" y="976"/>
                </a:lnTo>
                <a:lnTo>
                  <a:pt x="315" y="992"/>
                </a:lnTo>
                <a:lnTo>
                  <a:pt x="316" y="1005"/>
                </a:lnTo>
                <a:lnTo>
                  <a:pt x="316" y="1018"/>
                </a:lnTo>
                <a:lnTo>
                  <a:pt x="316" y="1018"/>
                </a:lnTo>
                <a:lnTo>
                  <a:pt x="313" y="1050"/>
                </a:lnTo>
                <a:lnTo>
                  <a:pt x="311" y="1079"/>
                </a:lnTo>
                <a:lnTo>
                  <a:pt x="307" y="1112"/>
                </a:lnTo>
                <a:lnTo>
                  <a:pt x="302" y="1144"/>
                </a:lnTo>
                <a:lnTo>
                  <a:pt x="296" y="1171"/>
                </a:lnTo>
                <a:lnTo>
                  <a:pt x="294" y="1181"/>
                </a:lnTo>
                <a:lnTo>
                  <a:pt x="290" y="1190"/>
                </a:lnTo>
                <a:lnTo>
                  <a:pt x="285" y="1195"/>
                </a:lnTo>
                <a:lnTo>
                  <a:pt x="283" y="1197"/>
                </a:lnTo>
                <a:lnTo>
                  <a:pt x="282" y="1197"/>
                </a:lnTo>
                <a:lnTo>
                  <a:pt x="282" y="1197"/>
                </a:lnTo>
                <a:lnTo>
                  <a:pt x="279" y="1196"/>
                </a:lnTo>
                <a:lnTo>
                  <a:pt x="277" y="1195"/>
                </a:lnTo>
                <a:lnTo>
                  <a:pt x="272" y="1189"/>
                </a:lnTo>
                <a:lnTo>
                  <a:pt x="268" y="1180"/>
                </a:lnTo>
                <a:lnTo>
                  <a:pt x="264" y="1168"/>
                </a:lnTo>
                <a:lnTo>
                  <a:pt x="256" y="1139"/>
                </a:lnTo>
                <a:lnTo>
                  <a:pt x="250" y="1105"/>
                </a:lnTo>
                <a:lnTo>
                  <a:pt x="244" y="1071"/>
                </a:lnTo>
                <a:lnTo>
                  <a:pt x="240" y="1042"/>
                </a:lnTo>
                <a:lnTo>
                  <a:pt x="238" y="1014"/>
                </a:lnTo>
                <a:lnTo>
                  <a:pt x="238" y="1014"/>
                </a:lnTo>
                <a:lnTo>
                  <a:pt x="239" y="1013"/>
                </a:lnTo>
                <a:lnTo>
                  <a:pt x="243" y="1009"/>
                </a:lnTo>
                <a:lnTo>
                  <a:pt x="247" y="1004"/>
                </a:lnTo>
                <a:lnTo>
                  <a:pt x="250" y="1002"/>
                </a:lnTo>
                <a:lnTo>
                  <a:pt x="250" y="1002"/>
                </a:lnTo>
                <a:lnTo>
                  <a:pt x="251" y="999"/>
                </a:lnTo>
                <a:lnTo>
                  <a:pt x="253" y="997"/>
                </a:lnTo>
                <a:lnTo>
                  <a:pt x="251" y="992"/>
                </a:lnTo>
                <a:lnTo>
                  <a:pt x="250" y="980"/>
                </a:lnTo>
                <a:lnTo>
                  <a:pt x="250" y="980"/>
                </a:lnTo>
                <a:lnTo>
                  <a:pt x="250" y="977"/>
                </a:lnTo>
                <a:lnTo>
                  <a:pt x="251" y="976"/>
                </a:lnTo>
                <a:lnTo>
                  <a:pt x="255" y="976"/>
                </a:lnTo>
                <a:lnTo>
                  <a:pt x="260" y="976"/>
                </a:lnTo>
                <a:lnTo>
                  <a:pt x="262" y="976"/>
                </a:lnTo>
                <a:lnTo>
                  <a:pt x="262" y="976"/>
                </a:lnTo>
                <a:lnTo>
                  <a:pt x="268" y="976"/>
                </a:lnTo>
                <a:lnTo>
                  <a:pt x="277" y="975"/>
                </a:lnTo>
                <a:lnTo>
                  <a:pt x="294" y="974"/>
                </a:lnTo>
                <a:lnTo>
                  <a:pt x="294" y="974"/>
                </a:lnTo>
                <a:close/>
                <a:moveTo>
                  <a:pt x="256" y="840"/>
                </a:moveTo>
                <a:lnTo>
                  <a:pt x="256" y="840"/>
                </a:lnTo>
                <a:lnTo>
                  <a:pt x="260" y="812"/>
                </a:lnTo>
                <a:lnTo>
                  <a:pt x="260" y="812"/>
                </a:lnTo>
                <a:lnTo>
                  <a:pt x="259" y="806"/>
                </a:lnTo>
                <a:lnTo>
                  <a:pt x="256" y="797"/>
                </a:lnTo>
                <a:lnTo>
                  <a:pt x="256" y="797"/>
                </a:lnTo>
                <a:lnTo>
                  <a:pt x="256" y="789"/>
                </a:lnTo>
                <a:lnTo>
                  <a:pt x="257" y="784"/>
                </a:lnTo>
                <a:lnTo>
                  <a:pt x="260" y="780"/>
                </a:lnTo>
                <a:lnTo>
                  <a:pt x="262" y="778"/>
                </a:lnTo>
                <a:lnTo>
                  <a:pt x="262" y="778"/>
                </a:lnTo>
                <a:lnTo>
                  <a:pt x="265" y="776"/>
                </a:lnTo>
                <a:lnTo>
                  <a:pt x="266" y="775"/>
                </a:lnTo>
                <a:lnTo>
                  <a:pt x="266" y="775"/>
                </a:lnTo>
                <a:lnTo>
                  <a:pt x="270" y="786"/>
                </a:lnTo>
                <a:lnTo>
                  <a:pt x="274" y="803"/>
                </a:lnTo>
                <a:lnTo>
                  <a:pt x="274" y="803"/>
                </a:lnTo>
                <a:lnTo>
                  <a:pt x="274" y="812"/>
                </a:lnTo>
                <a:lnTo>
                  <a:pt x="273" y="826"/>
                </a:lnTo>
                <a:lnTo>
                  <a:pt x="272" y="843"/>
                </a:lnTo>
                <a:lnTo>
                  <a:pt x="272" y="843"/>
                </a:lnTo>
                <a:lnTo>
                  <a:pt x="272" y="845"/>
                </a:lnTo>
                <a:lnTo>
                  <a:pt x="271" y="848"/>
                </a:lnTo>
                <a:lnTo>
                  <a:pt x="271" y="851"/>
                </a:lnTo>
                <a:lnTo>
                  <a:pt x="272" y="856"/>
                </a:lnTo>
                <a:lnTo>
                  <a:pt x="272" y="856"/>
                </a:lnTo>
                <a:lnTo>
                  <a:pt x="274" y="858"/>
                </a:lnTo>
                <a:lnTo>
                  <a:pt x="278" y="861"/>
                </a:lnTo>
                <a:lnTo>
                  <a:pt x="282" y="862"/>
                </a:lnTo>
                <a:lnTo>
                  <a:pt x="282" y="862"/>
                </a:lnTo>
                <a:lnTo>
                  <a:pt x="283" y="884"/>
                </a:lnTo>
                <a:lnTo>
                  <a:pt x="284" y="914"/>
                </a:lnTo>
                <a:lnTo>
                  <a:pt x="284" y="926"/>
                </a:lnTo>
                <a:lnTo>
                  <a:pt x="284" y="926"/>
                </a:lnTo>
                <a:lnTo>
                  <a:pt x="276" y="929"/>
                </a:lnTo>
                <a:lnTo>
                  <a:pt x="268" y="933"/>
                </a:lnTo>
                <a:lnTo>
                  <a:pt x="262" y="936"/>
                </a:lnTo>
                <a:lnTo>
                  <a:pt x="262" y="936"/>
                </a:lnTo>
                <a:lnTo>
                  <a:pt x="260" y="937"/>
                </a:lnTo>
                <a:lnTo>
                  <a:pt x="257" y="939"/>
                </a:lnTo>
                <a:lnTo>
                  <a:pt x="254" y="937"/>
                </a:lnTo>
                <a:lnTo>
                  <a:pt x="251" y="935"/>
                </a:lnTo>
                <a:lnTo>
                  <a:pt x="250" y="933"/>
                </a:lnTo>
                <a:lnTo>
                  <a:pt x="250" y="933"/>
                </a:lnTo>
                <a:lnTo>
                  <a:pt x="250" y="925"/>
                </a:lnTo>
                <a:lnTo>
                  <a:pt x="249" y="919"/>
                </a:lnTo>
                <a:lnTo>
                  <a:pt x="250" y="914"/>
                </a:lnTo>
                <a:lnTo>
                  <a:pt x="250" y="914"/>
                </a:lnTo>
                <a:lnTo>
                  <a:pt x="253" y="911"/>
                </a:lnTo>
                <a:lnTo>
                  <a:pt x="256" y="906"/>
                </a:lnTo>
                <a:lnTo>
                  <a:pt x="261" y="899"/>
                </a:lnTo>
                <a:lnTo>
                  <a:pt x="266" y="890"/>
                </a:lnTo>
                <a:lnTo>
                  <a:pt x="266" y="890"/>
                </a:lnTo>
                <a:lnTo>
                  <a:pt x="267" y="885"/>
                </a:lnTo>
                <a:lnTo>
                  <a:pt x="267" y="882"/>
                </a:lnTo>
                <a:lnTo>
                  <a:pt x="267" y="880"/>
                </a:lnTo>
                <a:lnTo>
                  <a:pt x="265" y="879"/>
                </a:lnTo>
                <a:lnTo>
                  <a:pt x="261" y="878"/>
                </a:lnTo>
                <a:lnTo>
                  <a:pt x="260" y="878"/>
                </a:lnTo>
                <a:lnTo>
                  <a:pt x="260" y="877"/>
                </a:lnTo>
                <a:lnTo>
                  <a:pt x="260" y="877"/>
                </a:lnTo>
                <a:lnTo>
                  <a:pt x="256" y="866"/>
                </a:lnTo>
                <a:lnTo>
                  <a:pt x="254" y="857"/>
                </a:lnTo>
                <a:lnTo>
                  <a:pt x="254" y="849"/>
                </a:lnTo>
                <a:lnTo>
                  <a:pt x="254" y="849"/>
                </a:lnTo>
                <a:lnTo>
                  <a:pt x="254" y="844"/>
                </a:lnTo>
                <a:lnTo>
                  <a:pt x="255" y="840"/>
                </a:lnTo>
                <a:lnTo>
                  <a:pt x="256" y="840"/>
                </a:lnTo>
                <a:lnTo>
                  <a:pt x="256" y="840"/>
                </a:lnTo>
                <a:lnTo>
                  <a:pt x="256" y="840"/>
                </a:lnTo>
                <a:close/>
                <a:moveTo>
                  <a:pt x="213" y="759"/>
                </a:moveTo>
                <a:lnTo>
                  <a:pt x="213" y="759"/>
                </a:lnTo>
                <a:lnTo>
                  <a:pt x="214" y="761"/>
                </a:lnTo>
                <a:lnTo>
                  <a:pt x="214" y="769"/>
                </a:lnTo>
                <a:lnTo>
                  <a:pt x="213" y="788"/>
                </a:lnTo>
                <a:lnTo>
                  <a:pt x="210" y="818"/>
                </a:lnTo>
                <a:lnTo>
                  <a:pt x="210" y="818"/>
                </a:lnTo>
                <a:lnTo>
                  <a:pt x="204" y="815"/>
                </a:lnTo>
                <a:lnTo>
                  <a:pt x="194" y="809"/>
                </a:lnTo>
                <a:lnTo>
                  <a:pt x="194" y="809"/>
                </a:lnTo>
                <a:lnTo>
                  <a:pt x="192" y="807"/>
                </a:lnTo>
                <a:lnTo>
                  <a:pt x="189" y="807"/>
                </a:lnTo>
                <a:lnTo>
                  <a:pt x="188" y="809"/>
                </a:lnTo>
                <a:lnTo>
                  <a:pt x="188" y="797"/>
                </a:lnTo>
                <a:lnTo>
                  <a:pt x="188" y="797"/>
                </a:lnTo>
                <a:lnTo>
                  <a:pt x="200" y="787"/>
                </a:lnTo>
                <a:lnTo>
                  <a:pt x="200" y="787"/>
                </a:lnTo>
                <a:lnTo>
                  <a:pt x="202" y="784"/>
                </a:lnTo>
                <a:lnTo>
                  <a:pt x="202" y="778"/>
                </a:lnTo>
                <a:lnTo>
                  <a:pt x="200" y="769"/>
                </a:lnTo>
                <a:lnTo>
                  <a:pt x="200" y="769"/>
                </a:lnTo>
                <a:lnTo>
                  <a:pt x="203" y="765"/>
                </a:lnTo>
                <a:lnTo>
                  <a:pt x="206" y="763"/>
                </a:lnTo>
                <a:lnTo>
                  <a:pt x="213" y="759"/>
                </a:lnTo>
                <a:lnTo>
                  <a:pt x="213" y="759"/>
                </a:lnTo>
                <a:close/>
                <a:moveTo>
                  <a:pt x="204" y="827"/>
                </a:moveTo>
                <a:lnTo>
                  <a:pt x="204" y="884"/>
                </a:lnTo>
                <a:lnTo>
                  <a:pt x="194" y="877"/>
                </a:lnTo>
                <a:lnTo>
                  <a:pt x="194" y="877"/>
                </a:lnTo>
                <a:lnTo>
                  <a:pt x="194" y="872"/>
                </a:lnTo>
                <a:lnTo>
                  <a:pt x="194" y="867"/>
                </a:lnTo>
                <a:lnTo>
                  <a:pt x="194" y="862"/>
                </a:lnTo>
                <a:lnTo>
                  <a:pt x="194" y="862"/>
                </a:lnTo>
                <a:lnTo>
                  <a:pt x="196" y="856"/>
                </a:lnTo>
                <a:lnTo>
                  <a:pt x="196" y="850"/>
                </a:lnTo>
                <a:lnTo>
                  <a:pt x="196" y="843"/>
                </a:lnTo>
                <a:lnTo>
                  <a:pt x="198" y="837"/>
                </a:lnTo>
                <a:lnTo>
                  <a:pt x="198" y="837"/>
                </a:lnTo>
                <a:lnTo>
                  <a:pt x="200" y="832"/>
                </a:lnTo>
                <a:lnTo>
                  <a:pt x="202" y="829"/>
                </a:lnTo>
                <a:lnTo>
                  <a:pt x="204" y="827"/>
                </a:lnTo>
                <a:lnTo>
                  <a:pt x="204" y="827"/>
                </a:lnTo>
                <a:close/>
                <a:moveTo>
                  <a:pt x="80" y="709"/>
                </a:moveTo>
                <a:lnTo>
                  <a:pt x="80" y="709"/>
                </a:lnTo>
                <a:lnTo>
                  <a:pt x="81" y="698"/>
                </a:lnTo>
                <a:lnTo>
                  <a:pt x="81" y="679"/>
                </a:lnTo>
                <a:lnTo>
                  <a:pt x="83" y="662"/>
                </a:lnTo>
                <a:lnTo>
                  <a:pt x="83" y="653"/>
                </a:lnTo>
                <a:lnTo>
                  <a:pt x="83" y="653"/>
                </a:lnTo>
                <a:lnTo>
                  <a:pt x="86" y="662"/>
                </a:lnTo>
                <a:lnTo>
                  <a:pt x="92" y="679"/>
                </a:lnTo>
                <a:lnTo>
                  <a:pt x="102" y="703"/>
                </a:lnTo>
                <a:lnTo>
                  <a:pt x="104" y="713"/>
                </a:lnTo>
                <a:lnTo>
                  <a:pt x="104" y="713"/>
                </a:lnTo>
                <a:lnTo>
                  <a:pt x="106" y="726"/>
                </a:lnTo>
                <a:lnTo>
                  <a:pt x="106" y="737"/>
                </a:lnTo>
                <a:lnTo>
                  <a:pt x="104" y="743"/>
                </a:lnTo>
                <a:lnTo>
                  <a:pt x="104" y="743"/>
                </a:lnTo>
                <a:lnTo>
                  <a:pt x="100" y="756"/>
                </a:lnTo>
                <a:lnTo>
                  <a:pt x="96" y="766"/>
                </a:lnTo>
                <a:lnTo>
                  <a:pt x="92" y="775"/>
                </a:lnTo>
                <a:lnTo>
                  <a:pt x="92" y="775"/>
                </a:lnTo>
                <a:lnTo>
                  <a:pt x="89" y="782"/>
                </a:lnTo>
                <a:lnTo>
                  <a:pt x="84" y="787"/>
                </a:lnTo>
                <a:lnTo>
                  <a:pt x="80" y="790"/>
                </a:lnTo>
                <a:lnTo>
                  <a:pt x="80" y="790"/>
                </a:lnTo>
                <a:lnTo>
                  <a:pt x="79" y="752"/>
                </a:lnTo>
                <a:lnTo>
                  <a:pt x="79" y="725"/>
                </a:lnTo>
                <a:lnTo>
                  <a:pt x="79" y="714"/>
                </a:lnTo>
                <a:lnTo>
                  <a:pt x="80" y="709"/>
                </a:lnTo>
                <a:lnTo>
                  <a:pt x="80" y="709"/>
                </a:lnTo>
                <a:close/>
                <a:moveTo>
                  <a:pt x="34" y="840"/>
                </a:moveTo>
                <a:lnTo>
                  <a:pt x="34" y="840"/>
                </a:lnTo>
                <a:lnTo>
                  <a:pt x="49" y="849"/>
                </a:lnTo>
                <a:lnTo>
                  <a:pt x="64" y="858"/>
                </a:lnTo>
                <a:lnTo>
                  <a:pt x="64" y="858"/>
                </a:lnTo>
                <a:lnTo>
                  <a:pt x="64" y="866"/>
                </a:lnTo>
                <a:lnTo>
                  <a:pt x="64" y="877"/>
                </a:lnTo>
                <a:lnTo>
                  <a:pt x="64" y="877"/>
                </a:lnTo>
                <a:lnTo>
                  <a:pt x="64" y="878"/>
                </a:lnTo>
                <a:lnTo>
                  <a:pt x="63" y="878"/>
                </a:lnTo>
                <a:lnTo>
                  <a:pt x="59" y="877"/>
                </a:lnTo>
                <a:lnTo>
                  <a:pt x="49" y="868"/>
                </a:lnTo>
                <a:lnTo>
                  <a:pt x="38" y="858"/>
                </a:lnTo>
                <a:lnTo>
                  <a:pt x="30" y="855"/>
                </a:lnTo>
                <a:lnTo>
                  <a:pt x="30" y="855"/>
                </a:lnTo>
                <a:lnTo>
                  <a:pt x="30" y="854"/>
                </a:lnTo>
                <a:lnTo>
                  <a:pt x="30" y="852"/>
                </a:lnTo>
                <a:lnTo>
                  <a:pt x="32" y="848"/>
                </a:lnTo>
                <a:lnTo>
                  <a:pt x="34" y="840"/>
                </a:lnTo>
                <a:lnTo>
                  <a:pt x="34" y="8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2">
            <a:extLst>
              <a:ext uri="{FF2B5EF4-FFF2-40B4-BE49-F238E27FC236}">
                <a16:creationId xmlns:a16="http://schemas.microsoft.com/office/drawing/2014/main" id="{46AB14FD-98B0-4398-889E-D3837AA33FE4}"/>
              </a:ext>
            </a:extLst>
          </p:cNvPr>
          <p:cNvSpPr>
            <a:spLocks noEditPoints="1"/>
          </p:cNvSpPr>
          <p:nvPr/>
        </p:nvSpPr>
        <p:spPr bwMode="auto">
          <a:xfrm>
            <a:off x="8218092" y="2747674"/>
            <a:ext cx="563137" cy="1633906"/>
          </a:xfrm>
          <a:custGeom>
            <a:avLst/>
            <a:gdLst>
              <a:gd name="T0" fmla="*/ 232 w 487"/>
              <a:gd name="T1" fmla="*/ 223 h 1413"/>
              <a:gd name="T2" fmla="*/ 125 w 487"/>
              <a:gd name="T3" fmla="*/ 298 h 1413"/>
              <a:gd name="T4" fmla="*/ 53 w 487"/>
              <a:gd name="T5" fmla="*/ 496 h 1413"/>
              <a:gd name="T6" fmla="*/ 0 w 487"/>
              <a:gd name="T7" fmla="*/ 545 h 1413"/>
              <a:gd name="T8" fmla="*/ 18 w 487"/>
              <a:gd name="T9" fmla="*/ 584 h 1413"/>
              <a:gd name="T10" fmla="*/ 67 w 487"/>
              <a:gd name="T11" fmla="*/ 584 h 1413"/>
              <a:gd name="T12" fmla="*/ 110 w 487"/>
              <a:gd name="T13" fmla="*/ 567 h 1413"/>
              <a:gd name="T14" fmla="*/ 159 w 487"/>
              <a:gd name="T15" fmla="*/ 596 h 1413"/>
              <a:gd name="T16" fmla="*/ 129 w 487"/>
              <a:gd name="T17" fmla="*/ 642 h 1413"/>
              <a:gd name="T18" fmla="*/ 127 w 487"/>
              <a:gd name="T19" fmla="*/ 724 h 1413"/>
              <a:gd name="T20" fmla="*/ 113 w 487"/>
              <a:gd name="T21" fmla="*/ 1051 h 1413"/>
              <a:gd name="T22" fmla="*/ 112 w 487"/>
              <a:gd name="T23" fmla="*/ 1140 h 1413"/>
              <a:gd name="T24" fmla="*/ 71 w 487"/>
              <a:gd name="T25" fmla="*/ 1187 h 1413"/>
              <a:gd name="T26" fmla="*/ 89 w 487"/>
              <a:gd name="T27" fmla="*/ 1232 h 1413"/>
              <a:gd name="T28" fmla="*/ 171 w 487"/>
              <a:gd name="T29" fmla="*/ 1374 h 1413"/>
              <a:gd name="T30" fmla="*/ 236 w 487"/>
              <a:gd name="T31" fmla="*/ 1389 h 1413"/>
              <a:gd name="T32" fmla="*/ 285 w 487"/>
              <a:gd name="T33" fmla="*/ 1319 h 1413"/>
              <a:gd name="T34" fmla="*/ 330 w 487"/>
              <a:gd name="T35" fmla="*/ 1377 h 1413"/>
              <a:gd name="T36" fmla="*/ 382 w 487"/>
              <a:gd name="T37" fmla="*/ 1249 h 1413"/>
              <a:gd name="T38" fmla="*/ 414 w 487"/>
              <a:gd name="T39" fmla="*/ 1237 h 1413"/>
              <a:gd name="T40" fmla="*/ 419 w 487"/>
              <a:gd name="T41" fmla="*/ 1221 h 1413"/>
              <a:gd name="T42" fmla="*/ 421 w 487"/>
              <a:gd name="T43" fmla="*/ 1176 h 1413"/>
              <a:gd name="T44" fmla="*/ 474 w 487"/>
              <a:gd name="T45" fmla="*/ 1109 h 1413"/>
              <a:gd name="T46" fmla="*/ 454 w 487"/>
              <a:gd name="T47" fmla="*/ 1040 h 1413"/>
              <a:gd name="T48" fmla="*/ 448 w 487"/>
              <a:gd name="T49" fmla="*/ 958 h 1413"/>
              <a:gd name="T50" fmla="*/ 424 w 487"/>
              <a:gd name="T51" fmla="*/ 814 h 1413"/>
              <a:gd name="T52" fmla="*/ 462 w 487"/>
              <a:gd name="T53" fmla="*/ 720 h 1413"/>
              <a:gd name="T54" fmla="*/ 441 w 487"/>
              <a:gd name="T55" fmla="*/ 619 h 1413"/>
              <a:gd name="T56" fmla="*/ 466 w 487"/>
              <a:gd name="T57" fmla="*/ 562 h 1413"/>
              <a:gd name="T58" fmla="*/ 483 w 487"/>
              <a:gd name="T59" fmla="*/ 517 h 1413"/>
              <a:gd name="T60" fmla="*/ 480 w 487"/>
              <a:gd name="T61" fmla="*/ 434 h 1413"/>
              <a:gd name="T62" fmla="*/ 439 w 487"/>
              <a:gd name="T63" fmla="*/ 279 h 1413"/>
              <a:gd name="T64" fmla="*/ 341 w 487"/>
              <a:gd name="T65" fmla="*/ 200 h 1413"/>
              <a:gd name="T66" fmla="*/ 361 w 487"/>
              <a:gd name="T67" fmla="*/ 60 h 1413"/>
              <a:gd name="T68" fmla="*/ 283 w 487"/>
              <a:gd name="T69" fmla="*/ 1 h 1413"/>
              <a:gd name="T70" fmla="*/ 253 w 487"/>
              <a:gd name="T71" fmla="*/ 9 h 1413"/>
              <a:gd name="T72" fmla="*/ 213 w 487"/>
              <a:gd name="T73" fmla="*/ 49 h 1413"/>
              <a:gd name="T74" fmla="*/ 191 w 487"/>
              <a:gd name="T75" fmla="*/ 87 h 1413"/>
              <a:gd name="T76" fmla="*/ 328 w 487"/>
              <a:gd name="T77" fmla="*/ 886 h 1413"/>
              <a:gd name="T78" fmla="*/ 396 w 487"/>
              <a:gd name="T79" fmla="*/ 977 h 1413"/>
              <a:gd name="T80" fmla="*/ 389 w 487"/>
              <a:gd name="T81" fmla="*/ 1056 h 1413"/>
              <a:gd name="T82" fmla="*/ 386 w 487"/>
              <a:gd name="T83" fmla="*/ 1100 h 1413"/>
              <a:gd name="T84" fmla="*/ 372 w 487"/>
              <a:gd name="T85" fmla="*/ 981 h 1413"/>
              <a:gd name="T86" fmla="*/ 340 w 487"/>
              <a:gd name="T87" fmla="*/ 959 h 1413"/>
              <a:gd name="T88" fmla="*/ 311 w 487"/>
              <a:gd name="T89" fmla="*/ 899 h 1413"/>
              <a:gd name="T90" fmla="*/ 190 w 487"/>
              <a:gd name="T91" fmla="*/ 889 h 1413"/>
              <a:gd name="T92" fmla="*/ 211 w 487"/>
              <a:gd name="T93" fmla="*/ 1232 h 1413"/>
              <a:gd name="T94" fmla="*/ 206 w 487"/>
              <a:gd name="T95" fmla="*/ 1334 h 1413"/>
              <a:gd name="T96" fmla="*/ 340 w 487"/>
              <a:gd name="T97" fmla="*/ 1274 h 1413"/>
              <a:gd name="T98" fmla="*/ 208 w 487"/>
              <a:gd name="T99" fmla="*/ 1114 h 1413"/>
              <a:gd name="T100" fmla="*/ 336 w 487"/>
              <a:gd name="T101" fmla="*/ 1075 h 1413"/>
              <a:gd name="T102" fmla="*/ 184 w 487"/>
              <a:gd name="T103" fmla="*/ 951 h 1413"/>
              <a:gd name="T104" fmla="*/ 311 w 487"/>
              <a:gd name="T105" fmla="*/ 911 h 1413"/>
              <a:gd name="T106" fmla="*/ 273 w 487"/>
              <a:gd name="T107" fmla="*/ 836 h 1413"/>
              <a:gd name="T108" fmla="*/ 277 w 487"/>
              <a:gd name="T109" fmla="*/ 1264 h 1413"/>
              <a:gd name="T110" fmla="*/ 277 w 487"/>
              <a:gd name="T111" fmla="*/ 1304 h 1413"/>
              <a:gd name="T112" fmla="*/ 265 w 487"/>
              <a:gd name="T113" fmla="*/ 1252 h 1413"/>
              <a:gd name="T114" fmla="*/ 276 w 487"/>
              <a:gd name="T115" fmla="*/ 1258 h 1413"/>
              <a:gd name="T116" fmla="*/ 164 w 487"/>
              <a:gd name="T117" fmla="*/ 545 h 1413"/>
              <a:gd name="T118" fmla="*/ 108 w 487"/>
              <a:gd name="T119" fmla="*/ 543 h 1413"/>
              <a:gd name="T120" fmla="*/ 143 w 487"/>
              <a:gd name="T121" fmla="*/ 49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7" h="1413">
                <a:moveTo>
                  <a:pt x="206" y="134"/>
                </a:moveTo>
                <a:lnTo>
                  <a:pt x="206" y="134"/>
                </a:lnTo>
                <a:lnTo>
                  <a:pt x="205" y="182"/>
                </a:lnTo>
                <a:lnTo>
                  <a:pt x="205" y="182"/>
                </a:lnTo>
                <a:lnTo>
                  <a:pt x="205" y="188"/>
                </a:lnTo>
                <a:lnTo>
                  <a:pt x="206" y="194"/>
                </a:lnTo>
                <a:lnTo>
                  <a:pt x="211" y="204"/>
                </a:lnTo>
                <a:lnTo>
                  <a:pt x="218" y="212"/>
                </a:lnTo>
                <a:lnTo>
                  <a:pt x="224" y="218"/>
                </a:lnTo>
                <a:lnTo>
                  <a:pt x="224" y="218"/>
                </a:lnTo>
                <a:lnTo>
                  <a:pt x="231" y="222"/>
                </a:lnTo>
                <a:lnTo>
                  <a:pt x="232" y="223"/>
                </a:lnTo>
                <a:lnTo>
                  <a:pt x="232" y="223"/>
                </a:lnTo>
                <a:lnTo>
                  <a:pt x="231" y="233"/>
                </a:lnTo>
                <a:lnTo>
                  <a:pt x="230" y="240"/>
                </a:lnTo>
                <a:lnTo>
                  <a:pt x="229" y="242"/>
                </a:lnTo>
                <a:lnTo>
                  <a:pt x="228" y="245"/>
                </a:lnTo>
                <a:lnTo>
                  <a:pt x="228" y="245"/>
                </a:lnTo>
                <a:lnTo>
                  <a:pt x="208" y="256"/>
                </a:lnTo>
                <a:lnTo>
                  <a:pt x="195" y="264"/>
                </a:lnTo>
                <a:lnTo>
                  <a:pt x="183" y="270"/>
                </a:lnTo>
                <a:lnTo>
                  <a:pt x="183" y="270"/>
                </a:lnTo>
                <a:lnTo>
                  <a:pt x="168" y="276"/>
                </a:lnTo>
                <a:lnTo>
                  <a:pt x="147" y="286"/>
                </a:lnTo>
                <a:lnTo>
                  <a:pt x="136" y="292"/>
                </a:lnTo>
                <a:lnTo>
                  <a:pt x="125" y="298"/>
                </a:lnTo>
                <a:lnTo>
                  <a:pt x="117" y="305"/>
                </a:lnTo>
                <a:lnTo>
                  <a:pt x="110" y="314"/>
                </a:lnTo>
                <a:lnTo>
                  <a:pt x="110" y="314"/>
                </a:lnTo>
                <a:lnTo>
                  <a:pt x="104" y="326"/>
                </a:lnTo>
                <a:lnTo>
                  <a:pt x="98" y="346"/>
                </a:lnTo>
                <a:lnTo>
                  <a:pt x="84" y="397"/>
                </a:lnTo>
                <a:lnTo>
                  <a:pt x="72" y="446"/>
                </a:lnTo>
                <a:lnTo>
                  <a:pt x="66" y="463"/>
                </a:lnTo>
                <a:lnTo>
                  <a:pt x="63" y="473"/>
                </a:lnTo>
                <a:lnTo>
                  <a:pt x="63" y="473"/>
                </a:lnTo>
                <a:lnTo>
                  <a:pt x="59" y="481"/>
                </a:lnTo>
                <a:lnTo>
                  <a:pt x="56" y="489"/>
                </a:lnTo>
                <a:lnTo>
                  <a:pt x="53" y="496"/>
                </a:lnTo>
                <a:lnTo>
                  <a:pt x="49" y="504"/>
                </a:lnTo>
                <a:lnTo>
                  <a:pt x="49" y="504"/>
                </a:lnTo>
                <a:lnTo>
                  <a:pt x="44" y="513"/>
                </a:lnTo>
                <a:lnTo>
                  <a:pt x="41" y="520"/>
                </a:lnTo>
                <a:lnTo>
                  <a:pt x="38" y="526"/>
                </a:lnTo>
                <a:lnTo>
                  <a:pt x="36" y="530"/>
                </a:lnTo>
                <a:lnTo>
                  <a:pt x="36" y="530"/>
                </a:lnTo>
                <a:lnTo>
                  <a:pt x="13" y="534"/>
                </a:lnTo>
                <a:lnTo>
                  <a:pt x="13" y="534"/>
                </a:lnTo>
                <a:lnTo>
                  <a:pt x="4" y="538"/>
                </a:lnTo>
                <a:lnTo>
                  <a:pt x="1" y="542"/>
                </a:lnTo>
                <a:lnTo>
                  <a:pt x="1" y="542"/>
                </a:lnTo>
                <a:lnTo>
                  <a:pt x="0" y="545"/>
                </a:lnTo>
                <a:lnTo>
                  <a:pt x="0" y="551"/>
                </a:lnTo>
                <a:lnTo>
                  <a:pt x="0" y="551"/>
                </a:lnTo>
                <a:lnTo>
                  <a:pt x="0" y="560"/>
                </a:lnTo>
                <a:lnTo>
                  <a:pt x="1" y="565"/>
                </a:lnTo>
                <a:lnTo>
                  <a:pt x="1" y="565"/>
                </a:lnTo>
                <a:lnTo>
                  <a:pt x="0" y="567"/>
                </a:lnTo>
                <a:lnTo>
                  <a:pt x="0" y="568"/>
                </a:lnTo>
                <a:lnTo>
                  <a:pt x="1" y="569"/>
                </a:lnTo>
                <a:lnTo>
                  <a:pt x="1" y="569"/>
                </a:lnTo>
                <a:lnTo>
                  <a:pt x="4" y="574"/>
                </a:lnTo>
                <a:lnTo>
                  <a:pt x="13" y="580"/>
                </a:lnTo>
                <a:lnTo>
                  <a:pt x="13" y="580"/>
                </a:lnTo>
                <a:lnTo>
                  <a:pt x="18" y="584"/>
                </a:lnTo>
                <a:lnTo>
                  <a:pt x="21" y="585"/>
                </a:lnTo>
                <a:lnTo>
                  <a:pt x="28" y="587"/>
                </a:lnTo>
                <a:lnTo>
                  <a:pt x="28" y="587"/>
                </a:lnTo>
                <a:lnTo>
                  <a:pt x="33" y="589"/>
                </a:lnTo>
                <a:lnTo>
                  <a:pt x="39" y="589"/>
                </a:lnTo>
                <a:lnTo>
                  <a:pt x="45" y="589"/>
                </a:lnTo>
                <a:lnTo>
                  <a:pt x="50" y="587"/>
                </a:lnTo>
                <a:lnTo>
                  <a:pt x="50" y="587"/>
                </a:lnTo>
                <a:lnTo>
                  <a:pt x="55" y="586"/>
                </a:lnTo>
                <a:lnTo>
                  <a:pt x="60" y="586"/>
                </a:lnTo>
                <a:lnTo>
                  <a:pt x="65" y="586"/>
                </a:lnTo>
                <a:lnTo>
                  <a:pt x="66" y="585"/>
                </a:lnTo>
                <a:lnTo>
                  <a:pt x="67" y="584"/>
                </a:lnTo>
                <a:lnTo>
                  <a:pt x="67" y="584"/>
                </a:lnTo>
                <a:lnTo>
                  <a:pt x="69" y="578"/>
                </a:lnTo>
                <a:lnTo>
                  <a:pt x="69" y="578"/>
                </a:lnTo>
                <a:lnTo>
                  <a:pt x="76" y="578"/>
                </a:lnTo>
                <a:lnTo>
                  <a:pt x="79" y="578"/>
                </a:lnTo>
                <a:lnTo>
                  <a:pt x="83" y="578"/>
                </a:lnTo>
                <a:lnTo>
                  <a:pt x="83" y="578"/>
                </a:lnTo>
                <a:lnTo>
                  <a:pt x="88" y="573"/>
                </a:lnTo>
                <a:lnTo>
                  <a:pt x="88" y="573"/>
                </a:lnTo>
                <a:lnTo>
                  <a:pt x="92" y="571"/>
                </a:lnTo>
                <a:lnTo>
                  <a:pt x="100" y="569"/>
                </a:lnTo>
                <a:lnTo>
                  <a:pt x="110" y="567"/>
                </a:lnTo>
                <a:lnTo>
                  <a:pt x="110" y="567"/>
                </a:lnTo>
                <a:lnTo>
                  <a:pt x="124" y="565"/>
                </a:lnTo>
                <a:lnTo>
                  <a:pt x="124" y="565"/>
                </a:lnTo>
                <a:lnTo>
                  <a:pt x="127" y="565"/>
                </a:lnTo>
                <a:lnTo>
                  <a:pt x="130" y="563"/>
                </a:lnTo>
                <a:lnTo>
                  <a:pt x="132" y="563"/>
                </a:lnTo>
                <a:lnTo>
                  <a:pt x="136" y="565"/>
                </a:lnTo>
                <a:lnTo>
                  <a:pt x="136" y="565"/>
                </a:lnTo>
                <a:lnTo>
                  <a:pt x="147" y="572"/>
                </a:lnTo>
                <a:lnTo>
                  <a:pt x="152" y="575"/>
                </a:lnTo>
                <a:lnTo>
                  <a:pt x="155" y="580"/>
                </a:lnTo>
                <a:lnTo>
                  <a:pt x="155" y="580"/>
                </a:lnTo>
                <a:lnTo>
                  <a:pt x="158" y="587"/>
                </a:lnTo>
                <a:lnTo>
                  <a:pt x="159" y="596"/>
                </a:lnTo>
                <a:lnTo>
                  <a:pt x="160" y="607"/>
                </a:lnTo>
                <a:lnTo>
                  <a:pt x="160" y="607"/>
                </a:lnTo>
                <a:lnTo>
                  <a:pt x="153" y="608"/>
                </a:lnTo>
                <a:lnTo>
                  <a:pt x="147" y="609"/>
                </a:lnTo>
                <a:lnTo>
                  <a:pt x="142" y="612"/>
                </a:lnTo>
                <a:lnTo>
                  <a:pt x="142" y="612"/>
                </a:lnTo>
                <a:lnTo>
                  <a:pt x="138" y="613"/>
                </a:lnTo>
                <a:lnTo>
                  <a:pt x="137" y="614"/>
                </a:lnTo>
                <a:lnTo>
                  <a:pt x="136" y="616"/>
                </a:lnTo>
                <a:lnTo>
                  <a:pt x="132" y="625"/>
                </a:lnTo>
                <a:lnTo>
                  <a:pt x="132" y="625"/>
                </a:lnTo>
                <a:lnTo>
                  <a:pt x="130" y="632"/>
                </a:lnTo>
                <a:lnTo>
                  <a:pt x="129" y="642"/>
                </a:lnTo>
                <a:lnTo>
                  <a:pt x="126" y="663"/>
                </a:lnTo>
                <a:lnTo>
                  <a:pt x="125" y="683"/>
                </a:lnTo>
                <a:lnTo>
                  <a:pt x="124" y="695"/>
                </a:lnTo>
                <a:lnTo>
                  <a:pt x="124" y="695"/>
                </a:lnTo>
                <a:lnTo>
                  <a:pt x="121" y="698"/>
                </a:lnTo>
                <a:lnTo>
                  <a:pt x="120" y="701"/>
                </a:lnTo>
                <a:lnTo>
                  <a:pt x="120" y="702"/>
                </a:lnTo>
                <a:lnTo>
                  <a:pt x="120" y="707"/>
                </a:lnTo>
                <a:lnTo>
                  <a:pt x="120" y="707"/>
                </a:lnTo>
                <a:lnTo>
                  <a:pt x="121" y="714"/>
                </a:lnTo>
                <a:lnTo>
                  <a:pt x="124" y="719"/>
                </a:lnTo>
                <a:lnTo>
                  <a:pt x="127" y="724"/>
                </a:lnTo>
                <a:lnTo>
                  <a:pt x="127" y="724"/>
                </a:lnTo>
                <a:lnTo>
                  <a:pt x="119" y="755"/>
                </a:lnTo>
                <a:lnTo>
                  <a:pt x="113" y="778"/>
                </a:lnTo>
                <a:lnTo>
                  <a:pt x="110" y="795"/>
                </a:lnTo>
                <a:lnTo>
                  <a:pt x="110" y="795"/>
                </a:lnTo>
                <a:lnTo>
                  <a:pt x="100" y="858"/>
                </a:lnTo>
                <a:lnTo>
                  <a:pt x="94" y="901"/>
                </a:lnTo>
                <a:lnTo>
                  <a:pt x="91" y="921"/>
                </a:lnTo>
                <a:lnTo>
                  <a:pt x="90" y="934"/>
                </a:lnTo>
                <a:lnTo>
                  <a:pt x="90" y="934"/>
                </a:lnTo>
                <a:lnTo>
                  <a:pt x="91" y="948"/>
                </a:lnTo>
                <a:lnTo>
                  <a:pt x="95" y="966"/>
                </a:lnTo>
                <a:lnTo>
                  <a:pt x="103" y="1010"/>
                </a:lnTo>
                <a:lnTo>
                  <a:pt x="113" y="1051"/>
                </a:lnTo>
                <a:lnTo>
                  <a:pt x="115" y="1069"/>
                </a:lnTo>
                <a:lnTo>
                  <a:pt x="117" y="1081"/>
                </a:lnTo>
                <a:lnTo>
                  <a:pt x="117" y="1081"/>
                </a:lnTo>
                <a:lnTo>
                  <a:pt x="118" y="1095"/>
                </a:lnTo>
                <a:lnTo>
                  <a:pt x="120" y="1103"/>
                </a:lnTo>
                <a:lnTo>
                  <a:pt x="120" y="1108"/>
                </a:lnTo>
                <a:lnTo>
                  <a:pt x="118" y="1116"/>
                </a:lnTo>
                <a:lnTo>
                  <a:pt x="118" y="1116"/>
                </a:lnTo>
                <a:lnTo>
                  <a:pt x="115" y="1124"/>
                </a:lnTo>
                <a:lnTo>
                  <a:pt x="114" y="1132"/>
                </a:lnTo>
                <a:lnTo>
                  <a:pt x="113" y="1137"/>
                </a:lnTo>
                <a:lnTo>
                  <a:pt x="112" y="1140"/>
                </a:lnTo>
                <a:lnTo>
                  <a:pt x="112" y="1140"/>
                </a:lnTo>
                <a:lnTo>
                  <a:pt x="109" y="1143"/>
                </a:lnTo>
                <a:lnTo>
                  <a:pt x="107" y="1149"/>
                </a:lnTo>
                <a:lnTo>
                  <a:pt x="107" y="1149"/>
                </a:lnTo>
                <a:lnTo>
                  <a:pt x="106" y="1153"/>
                </a:lnTo>
                <a:lnTo>
                  <a:pt x="106" y="1157"/>
                </a:lnTo>
                <a:lnTo>
                  <a:pt x="103" y="1159"/>
                </a:lnTo>
                <a:lnTo>
                  <a:pt x="98" y="1163"/>
                </a:lnTo>
                <a:lnTo>
                  <a:pt x="98" y="1163"/>
                </a:lnTo>
                <a:lnTo>
                  <a:pt x="85" y="1171"/>
                </a:lnTo>
                <a:lnTo>
                  <a:pt x="79" y="1175"/>
                </a:lnTo>
                <a:lnTo>
                  <a:pt x="76" y="1179"/>
                </a:lnTo>
                <a:lnTo>
                  <a:pt x="76" y="1179"/>
                </a:lnTo>
                <a:lnTo>
                  <a:pt x="71" y="1187"/>
                </a:lnTo>
                <a:lnTo>
                  <a:pt x="68" y="1191"/>
                </a:lnTo>
                <a:lnTo>
                  <a:pt x="67" y="1197"/>
                </a:lnTo>
                <a:lnTo>
                  <a:pt x="67" y="1197"/>
                </a:lnTo>
                <a:lnTo>
                  <a:pt x="67" y="1200"/>
                </a:lnTo>
                <a:lnTo>
                  <a:pt x="69" y="1203"/>
                </a:lnTo>
                <a:lnTo>
                  <a:pt x="72" y="1205"/>
                </a:lnTo>
                <a:lnTo>
                  <a:pt x="76" y="1208"/>
                </a:lnTo>
                <a:lnTo>
                  <a:pt x="82" y="1210"/>
                </a:lnTo>
                <a:lnTo>
                  <a:pt x="85" y="1211"/>
                </a:lnTo>
                <a:lnTo>
                  <a:pt x="85" y="1211"/>
                </a:lnTo>
                <a:lnTo>
                  <a:pt x="86" y="1221"/>
                </a:lnTo>
                <a:lnTo>
                  <a:pt x="88" y="1229"/>
                </a:lnTo>
                <a:lnTo>
                  <a:pt x="89" y="1232"/>
                </a:lnTo>
                <a:lnTo>
                  <a:pt x="89" y="1233"/>
                </a:lnTo>
                <a:lnTo>
                  <a:pt x="89" y="1233"/>
                </a:lnTo>
                <a:lnTo>
                  <a:pt x="101" y="1234"/>
                </a:lnTo>
                <a:lnTo>
                  <a:pt x="123" y="1234"/>
                </a:lnTo>
                <a:lnTo>
                  <a:pt x="153" y="1234"/>
                </a:lnTo>
                <a:lnTo>
                  <a:pt x="153" y="1234"/>
                </a:lnTo>
                <a:lnTo>
                  <a:pt x="153" y="1251"/>
                </a:lnTo>
                <a:lnTo>
                  <a:pt x="155" y="1290"/>
                </a:lnTo>
                <a:lnTo>
                  <a:pt x="158" y="1313"/>
                </a:lnTo>
                <a:lnTo>
                  <a:pt x="160" y="1336"/>
                </a:lnTo>
                <a:lnTo>
                  <a:pt x="165" y="1357"/>
                </a:lnTo>
                <a:lnTo>
                  <a:pt x="167" y="1366"/>
                </a:lnTo>
                <a:lnTo>
                  <a:pt x="171" y="1374"/>
                </a:lnTo>
                <a:lnTo>
                  <a:pt x="171" y="1374"/>
                </a:lnTo>
                <a:lnTo>
                  <a:pt x="178" y="1387"/>
                </a:lnTo>
                <a:lnTo>
                  <a:pt x="184" y="1397"/>
                </a:lnTo>
                <a:lnTo>
                  <a:pt x="190" y="1404"/>
                </a:lnTo>
                <a:lnTo>
                  <a:pt x="196" y="1409"/>
                </a:lnTo>
                <a:lnTo>
                  <a:pt x="202" y="1412"/>
                </a:lnTo>
                <a:lnTo>
                  <a:pt x="208" y="1413"/>
                </a:lnTo>
                <a:lnTo>
                  <a:pt x="214" y="1412"/>
                </a:lnTo>
                <a:lnTo>
                  <a:pt x="220" y="1409"/>
                </a:lnTo>
                <a:lnTo>
                  <a:pt x="220" y="1409"/>
                </a:lnTo>
                <a:lnTo>
                  <a:pt x="226" y="1404"/>
                </a:lnTo>
                <a:lnTo>
                  <a:pt x="231" y="1397"/>
                </a:lnTo>
                <a:lnTo>
                  <a:pt x="236" y="1389"/>
                </a:lnTo>
                <a:lnTo>
                  <a:pt x="240" y="1378"/>
                </a:lnTo>
                <a:lnTo>
                  <a:pt x="243" y="1368"/>
                </a:lnTo>
                <a:lnTo>
                  <a:pt x="244" y="1357"/>
                </a:lnTo>
                <a:lnTo>
                  <a:pt x="247" y="1338"/>
                </a:lnTo>
                <a:lnTo>
                  <a:pt x="247" y="1338"/>
                </a:lnTo>
                <a:lnTo>
                  <a:pt x="249" y="1304"/>
                </a:lnTo>
                <a:lnTo>
                  <a:pt x="252" y="1286"/>
                </a:lnTo>
                <a:lnTo>
                  <a:pt x="252" y="1286"/>
                </a:lnTo>
                <a:lnTo>
                  <a:pt x="265" y="1303"/>
                </a:lnTo>
                <a:lnTo>
                  <a:pt x="276" y="1315"/>
                </a:lnTo>
                <a:lnTo>
                  <a:pt x="282" y="1320"/>
                </a:lnTo>
                <a:lnTo>
                  <a:pt x="282" y="1320"/>
                </a:lnTo>
                <a:lnTo>
                  <a:pt x="285" y="1319"/>
                </a:lnTo>
                <a:lnTo>
                  <a:pt x="290" y="1316"/>
                </a:lnTo>
                <a:lnTo>
                  <a:pt x="295" y="1314"/>
                </a:lnTo>
                <a:lnTo>
                  <a:pt x="295" y="1314"/>
                </a:lnTo>
                <a:lnTo>
                  <a:pt x="296" y="1321"/>
                </a:lnTo>
                <a:lnTo>
                  <a:pt x="300" y="1338"/>
                </a:lnTo>
                <a:lnTo>
                  <a:pt x="302" y="1349"/>
                </a:lnTo>
                <a:lnTo>
                  <a:pt x="306" y="1359"/>
                </a:lnTo>
                <a:lnTo>
                  <a:pt x="311" y="1366"/>
                </a:lnTo>
                <a:lnTo>
                  <a:pt x="313" y="1369"/>
                </a:lnTo>
                <a:lnTo>
                  <a:pt x="317" y="1372"/>
                </a:lnTo>
                <a:lnTo>
                  <a:pt x="317" y="1372"/>
                </a:lnTo>
                <a:lnTo>
                  <a:pt x="323" y="1374"/>
                </a:lnTo>
                <a:lnTo>
                  <a:pt x="330" y="1377"/>
                </a:lnTo>
                <a:lnTo>
                  <a:pt x="337" y="1378"/>
                </a:lnTo>
                <a:lnTo>
                  <a:pt x="345" y="1377"/>
                </a:lnTo>
                <a:lnTo>
                  <a:pt x="352" y="1375"/>
                </a:lnTo>
                <a:lnTo>
                  <a:pt x="358" y="1373"/>
                </a:lnTo>
                <a:lnTo>
                  <a:pt x="361" y="1371"/>
                </a:lnTo>
                <a:lnTo>
                  <a:pt x="365" y="1366"/>
                </a:lnTo>
                <a:lnTo>
                  <a:pt x="365" y="1366"/>
                </a:lnTo>
                <a:lnTo>
                  <a:pt x="367" y="1359"/>
                </a:lnTo>
                <a:lnTo>
                  <a:pt x="370" y="1346"/>
                </a:lnTo>
                <a:lnTo>
                  <a:pt x="375" y="1314"/>
                </a:lnTo>
                <a:lnTo>
                  <a:pt x="380" y="1279"/>
                </a:lnTo>
                <a:lnTo>
                  <a:pt x="382" y="1249"/>
                </a:lnTo>
                <a:lnTo>
                  <a:pt x="382" y="1249"/>
                </a:lnTo>
                <a:lnTo>
                  <a:pt x="383" y="1194"/>
                </a:lnTo>
                <a:lnTo>
                  <a:pt x="394" y="1220"/>
                </a:lnTo>
                <a:lnTo>
                  <a:pt x="394" y="1220"/>
                </a:lnTo>
                <a:lnTo>
                  <a:pt x="394" y="1221"/>
                </a:lnTo>
                <a:lnTo>
                  <a:pt x="395" y="1227"/>
                </a:lnTo>
                <a:lnTo>
                  <a:pt x="398" y="1232"/>
                </a:lnTo>
                <a:lnTo>
                  <a:pt x="399" y="1233"/>
                </a:lnTo>
                <a:lnTo>
                  <a:pt x="402" y="1234"/>
                </a:lnTo>
                <a:lnTo>
                  <a:pt x="402" y="1234"/>
                </a:lnTo>
                <a:lnTo>
                  <a:pt x="411" y="1234"/>
                </a:lnTo>
                <a:lnTo>
                  <a:pt x="413" y="1234"/>
                </a:lnTo>
                <a:lnTo>
                  <a:pt x="413" y="1234"/>
                </a:lnTo>
                <a:lnTo>
                  <a:pt x="414" y="1237"/>
                </a:lnTo>
                <a:lnTo>
                  <a:pt x="418" y="1238"/>
                </a:lnTo>
                <a:lnTo>
                  <a:pt x="423" y="1239"/>
                </a:lnTo>
                <a:lnTo>
                  <a:pt x="423" y="1239"/>
                </a:lnTo>
                <a:lnTo>
                  <a:pt x="431" y="1238"/>
                </a:lnTo>
                <a:lnTo>
                  <a:pt x="433" y="1237"/>
                </a:lnTo>
                <a:lnTo>
                  <a:pt x="433" y="1234"/>
                </a:lnTo>
                <a:lnTo>
                  <a:pt x="433" y="1234"/>
                </a:lnTo>
                <a:lnTo>
                  <a:pt x="431" y="1232"/>
                </a:lnTo>
                <a:lnTo>
                  <a:pt x="429" y="1228"/>
                </a:lnTo>
                <a:lnTo>
                  <a:pt x="424" y="1223"/>
                </a:lnTo>
                <a:lnTo>
                  <a:pt x="424" y="1223"/>
                </a:lnTo>
                <a:lnTo>
                  <a:pt x="421" y="1222"/>
                </a:lnTo>
                <a:lnTo>
                  <a:pt x="419" y="1221"/>
                </a:lnTo>
                <a:lnTo>
                  <a:pt x="421" y="1217"/>
                </a:lnTo>
                <a:lnTo>
                  <a:pt x="421" y="1217"/>
                </a:lnTo>
                <a:lnTo>
                  <a:pt x="422" y="1214"/>
                </a:lnTo>
                <a:lnTo>
                  <a:pt x="423" y="1210"/>
                </a:lnTo>
                <a:lnTo>
                  <a:pt x="425" y="1208"/>
                </a:lnTo>
                <a:lnTo>
                  <a:pt x="425" y="1205"/>
                </a:lnTo>
                <a:lnTo>
                  <a:pt x="425" y="1205"/>
                </a:lnTo>
                <a:lnTo>
                  <a:pt x="425" y="1202"/>
                </a:lnTo>
                <a:lnTo>
                  <a:pt x="423" y="1198"/>
                </a:lnTo>
                <a:lnTo>
                  <a:pt x="421" y="1193"/>
                </a:lnTo>
                <a:lnTo>
                  <a:pt x="421" y="1180"/>
                </a:lnTo>
                <a:lnTo>
                  <a:pt x="421" y="1176"/>
                </a:lnTo>
                <a:lnTo>
                  <a:pt x="421" y="1176"/>
                </a:lnTo>
                <a:lnTo>
                  <a:pt x="434" y="1173"/>
                </a:lnTo>
                <a:lnTo>
                  <a:pt x="457" y="1165"/>
                </a:lnTo>
                <a:lnTo>
                  <a:pt x="457" y="1165"/>
                </a:lnTo>
                <a:lnTo>
                  <a:pt x="462" y="1163"/>
                </a:lnTo>
                <a:lnTo>
                  <a:pt x="465" y="1158"/>
                </a:lnTo>
                <a:lnTo>
                  <a:pt x="469" y="1153"/>
                </a:lnTo>
                <a:lnTo>
                  <a:pt x="472" y="1149"/>
                </a:lnTo>
                <a:lnTo>
                  <a:pt x="477" y="1137"/>
                </a:lnTo>
                <a:lnTo>
                  <a:pt x="478" y="1132"/>
                </a:lnTo>
                <a:lnTo>
                  <a:pt x="478" y="1127"/>
                </a:lnTo>
                <a:lnTo>
                  <a:pt x="478" y="1127"/>
                </a:lnTo>
                <a:lnTo>
                  <a:pt x="477" y="1118"/>
                </a:lnTo>
                <a:lnTo>
                  <a:pt x="474" y="1109"/>
                </a:lnTo>
                <a:lnTo>
                  <a:pt x="471" y="1100"/>
                </a:lnTo>
                <a:lnTo>
                  <a:pt x="470" y="1092"/>
                </a:lnTo>
                <a:lnTo>
                  <a:pt x="470" y="1092"/>
                </a:lnTo>
                <a:lnTo>
                  <a:pt x="470" y="1076"/>
                </a:lnTo>
                <a:lnTo>
                  <a:pt x="470" y="1069"/>
                </a:lnTo>
                <a:lnTo>
                  <a:pt x="470" y="1063"/>
                </a:lnTo>
                <a:lnTo>
                  <a:pt x="470" y="1063"/>
                </a:lnTo>
                <a:lnTo>
                  <a:pt x="469" y="1058"/>
                </a:lnTo>
                <a:lnTo>
                  <a:pt x="465" y="1053"/>
                </a:lnTo>
                <a:lnTo>
                  <a:pt x="460" y="1046"/>
                </a:lnTo>
                <a:lnTo>
                  <a:pt x="460" y="1046"/>
                </a:lnTo>
                <a:lnTo>
                  <a:pt x="456" y="1042"/>
                </a:lnTo>
                <a:lnTo>
                  <a:pt x="454" y="1040"/>
                </a:lnTo>
                <a:lnTo>
                  <a:pt x="453" y="1036"/>
                </a:lnTo>
                <a:lnTo>
                  <a:pt x="453" y="1036"/>
                </a:lnTo>
                <a:lnTo>
                  <a:pt x="454" y="1028"/>
                </a:lnTo>
                <a:lnTo>
                  <a:pt x="454" y="1023"/>
                </a:lnTo>
                <a:lnTo>
                  <a:pt x="453" y="1021"/>
                </a:lnTo>
                <a:lnTo>
                  <a:pt x="453" y="1021"/>
                </a:lnTo>
                <a:lnTo>
                  <a:pt x="448" y="1012"/>
                </a:lnTo>
                <a:lnTo>
                  <a:pt x="446" y="1006"/>
                </a:lnTo>
                <a:lnTo>
                  <a:pt x="443" y="999"/>
                </a:lnTo>
                <a:lnTo>
                  <a:pt x="443" y="999"/>
                </a:lnTo>
                <a:lnTo>
                  <a:pt x="443" y="993"/>
                </a:lnTo>
                <a:lnTo>
                  <a:pt x="445" y="983"/>
                </a:lnTo>
                <a:lnTo>
                  <a:pt x="448" y="958"/>
                </a:lnTo>
                <a:lnTo>
                  <a:pt x="451" y="930"/>
                </a:lnTo>
                <a:lnTo>
                  <a:pt x="452" y="919"/>
                </a:lnTo>
                <a:lnTo>
                  <a:pt x="451" y="910"/>
                </a:lnTo>
                <a:lnTo>
                  <a:pt x="451" y="910"/>
                </a:lnTo>
                <a:lnTo>
                  <a:pt x="448" y="900"/>
                </a:lnTo>
                <a:lnTo>
                  <a:pt x="445" y="890"/>
                </a:lnTo>
                <a:lnTo>
                  <a:pt x="435" y="866"/>
                </a:lnTo>
                <a:lnTo>
                  <a:pt x="425" y="846"/>
                </a:lnTo>
                <a:lnTo>
                  <a:pt x="423" y="837"/>
                </a:lnTo>
                <a:lnTo>
                  <a:pt x="422" y="834"/>
                </a:lnTo>
                <a:lnTo>
                  <a:pt x="422" y="834"/>
                </a:lnTo>
                <a:lnTo>
                  <a:pt x="423" y="822"/>
                </a:lnTo>
                <a:lnTo>
                  <a:pt x="424" y="814"/>
                </a:lnTo>
                <a:lnTo>
                  <a:pt x="424" y="814"/>
                </a:lnTo>
                <a:lnTo>
                  <a:pt x="427" y="814"/>
                </a:lnTo>
                <a:lnTo>
                  <a:pt x="431" y="813"/>
                </a:lnTo>
                <a:lnTo>
                  <a:pt x="439" y="811"/>
                </a:lnTo>
                <a:lnTo>
                  <a:pt x="442" y="808"/>
                </a:lnTo>
                <a:lnTo>
                  <a:pt x="445" y="806"/>
                </a:lnTo>
                <a:lnTo>
                  <a:pt x="445" y="806"/>
                </a:lnTo>
                <a:lnTo>
                  <a:pt x="448" y="800"/>
                </a:lnTo>
                <a:lnTo>
                  <a:pt x="451" y="789"/>
                </a:lnTo>
                <a:lnTo>
                  <a:pt x="456" y="762"/>
                </a:lnTo>
                <a:lnTo>
                  <a:pt x="459" y="735"/>
                </a:lnTo>
                <a:lnTo>
                  <a:pt x="462" y="720"/>
                </a:lnTo>
                <a:lnTo>
                  <a:pt x="462" y="720"/>
                </a:lnTo>
                <a:lnTo>
                  <a:pt x="462" y="715"/>
                </a:lnTo>
                <a:lnTo>
                  <a:pt x="462" y="707"/>
                </a:lnTo>
                <a:lnTo>
                  <a:pt x="457" y="684"/>
                </a:lnTo>
                <a:lnTo>
                  <a:pt x="451" y="653"/>
                </a:lnTo>
                <a:lnTo>
                  <a:pt x="451" y="653"/>
                </a:lnTo>
                <a:lnTo>
                  <a:pt x="451" y="650"/>
                </a:lnTo>
                <a:lnTo>
                  <a:pt x="451" y="648"/>
                </a:lnTo>
                <a:lnTo>
                  <a:pt x="451" y="644"/>
                </a:lnTo>
                <a:lnTo>
                  <a:pt x="451" y="644"/>
                </a:lnTo>
                <a:lnTo>
                  <a:pt x="449" y="638"/>
                </a:lnTo>
                <a:lnTo>
                  <a:pt x="446" y="633"/>
                </a:lnTo>
                <a:lnTo>
                  <a:pt x="443" y="626"/>
                </a:lnTo>
                <a:lnTo>
                  <a:pt x="441" y="619"/>
                </a:lnTo>
                <a:lnTo>
                  <a:pt x="441" y="619"/>
                </a:lnTo>
                <a:lnTo>
                  <a:pt x="440" y="608"/>
                </a:lnTo>
                <a:lnTo>
                  <a:pt x="439" y="592"/>
                </a:lnTo>
                <a:lnTo>
                  <a:pt x="439" y="573"/>
                </a:lnTo>
                <a:lnTo>
                  <a:pt x="439" y="573"/>
                </a:lnTo>
                <a:lnTo>
                  <a:pt x="446" y="573"/>
                </a:lnTo>
                <a:lnTo>
                  <a:pt x="453" y="572"/>
                </a:lnTo>
                <a:lnTo>
                  <a:pt x="458" y="571"/>
                </a:lnTo>
                <a:lnTo>
                  <a:pt x="458" y="571"/>
                </a:lnTo>
                <a:lnTo>
                  <a:pt x="460" y="568"/>
                </a:lnTo>
                <a:lnTo>
                  <a:pt x="464" y="566"/>
                </a:lnTo>
                <a:lnTo>
                  <a:pt x="466" y="562"/>
                </a:lnTo>
                <a:lnTo>
                  <a:pt x="466" y="562"/>
                </a:lnTo>
                <a:lnTo>
                  <a:pt x="470" y="562"/>
                </a:lnTo>
                <a:lnTo>
                  <a:pt x="474" y="562"/>
                </a:lnTo>
                <a:lnTo>
                  <a:pt x="474" y="562"/>
                </a:lnTo>
                <a:lnTo>
                  <a:pt x="475" y="558"/>
                </a:lnTo>
                <a:lnTo>
                  <a:pt x="476" y="551"/>
                </a:lnTo>
                <a:lnTo>
                  <a:pt x="477" y="540"/>
                </a:lnTo>
                <a:lnTo>
                  <a:pt x="477" y="540"/>
                </a:lnTo>
                <a:lnTo>
                  <a:pt x="476" y="540"/>
                </a:lnTo>
                <a:lnTo>
                  <a:pt x="475" y="539"/>
                </a:lnTo>
                <a:lnTo>
                  <a:pt x="475" y="536"/>
                </a:lnTo>
                <a:lnTo>
                  <a:pt x="477" y="531"/>
                </a:lnTo>
                <a:lnTo>
                  <a:pt x="477" y="531"/>
                </a:lnTo>
                <a:lnTo>
                  <a:pt x="483" y="517"/>
                </a:lnTo>
                <a:lnTo>
                  <a:pt x="487" y="510"/>
                </a:lnTo>
                <a:lnTo>
                  <a:pt x="487" y="510"/>
                </a:lnTo>
                <a:lnTo>
                  <a:pt x="487" y="502"/>
                </a:lnTo>
                <a:lnTo>
                  <a:pt x="486" y="489"/>
                </a:lnTo>
                <a:lnTo>
                  <a:pt x="482" y="470"/>
                </a:lnTo>
                <a:lnTo>
                  <a:pt x="482" y="470"/>
                </a:lnTo>
                <a:lnTo>
                  <a:pt x="486" y="464"/>
                </a:lnTo>
                <a:lnTo>
                  <a:pt x="486" y="464"/>
                </a:lnTo>
                <a:lnTo>
                  <a:pt x="484" y="458"/>
                </a:lnTo>
                <a:lnTo>
                  <a:pt x="483" y="450"/>
                </a:lnTo>
                <a:lnTo>
                  <a:pt x="482" y="440"/>
                </a:lnTo>
                <a:lnTo>
                  <a:pt x="480" y="434"/>
                </a:lnTo>
                <a:lnTo>
                  <a:pt x="480" y="434"/>
                </a:lnTo>
                <a:lnTo>
                  <a:pt x="476" y="411"/>
                </a:lnTo>
                <a:lnTo>
                  <a:pt x="470" y="367"/>
                </a:lnTo>
                <a:lnTo>
                  <a:pt x="463" y="320"/>
                </a:lnTo>
                <a:lnTo>
                  <a:pt x="459" y="304"/>
                </a:lnTo>
                <a:lnTo>
                  <a:pt x="458" y="298"/>
                </a:lnTo>
                <a:lnTo>
                  <a:pt x="457" y="295"/>
                </a:lnTo>
                <a:lnTo>
                  <a:pt x="457" y="295"/>
                </a:lnTo>
                <a:lnTo>
                  <a:pt x="452" y="289"/>
                </a:lnTo>
                <a:lnTo>
                  <a:pt x="451" y="286"/>
                </a:lnTo>
                <a:lnTo>
                  <a:pt x="449" y="283"/>
                </a:lnTo>
                <a:lnTo>
                  <a:pt x="447" y="282"/>
                </a:lnTo>
                <a:lnTo>
                  <a:pt x="439" y="279"/>
                </a:lnTo>
                <a:lnTo>
                  <a:pt x="439" y="279"/>
                </a:lnTo>
                <a:lnTo>
                  <a:pt x="399" y="268"/>
                </a:lnTo>
                <a:lnTo>
                  <a:pt x="380" y="262"/>
                </a:lnTo>
                <a:lnTo>
                  <a:pt x="367" y="257"/>
                </a:lnTo>
                <a:lnTo>
                  <a:pt x="367" y="257"/>
                </a:lnTo>
                <a:lnTo>
                  <a:pt x="347" y="245"/>
                </a:lnTo>
                <a:lnTo>
                  <a:pt x="331" y="238"/>
                </a:lnTo>
                <a:lnTo>
                  <a:pt x="322" y="219"/>
                </a:lnTo>
                <a:lnTo>
                  <a:pt x="322" y="219"/>
                </a:lnTo>
                <a:lnTo>
                  <a:pt x="326" y="217"/>
                </a:lnTo>
                <a:lnTo>
                  <a:pt x="331" y="215"/>
                </a:lnTo>
                <a:lnTo>
                  <a:pt x="336" y="210"/>
                </a:lnTo>
                <a:lnTo>
                  <a:pt x="336" y="210"/>
                </a:lnTo>
                <a:lnTo>
                  <a:pt x="341" y="200"/>
                </a:lnTo>
                <a:lnTo>
                  <a:pt x="348" y="187"/>
                </a:lnTo>
                <a:lnTo>
                  <a:pt x="355" y="172"/>
                </a:lnTo>
                <a:lnTo>
                  <a:pt x="361" y="161"/>
                </a:lnTo>
                <a:lnTo>
                  <a:pt x="361" y="161"/>
                </a:lnTo>
                <a:lnTo>
                  <a:pt x="378" y="137"/>
                </a:lnTo>
                <a:lnTo>
                  <a:pt x="378" y="137"/>
                </a:lnTo>
                <a:lnTo>
                  <a:pt x="380" y="129"/>
                </a:lnTo>
                <a:lnTo>
                  <a:pt x="380" y="110"/>
                </a:lnTo>
                <a:lnTo>
                  <a:pt x="378" y="88"/>
                </a:lnTo>
                <a:lnTo>
                  <a:pt x="377" y="81"/>
                </a:lnTo>
                <a:lnTo>
                  <a:pt x="375" y="76"/>
                </a:lnTo>
                <a:lnTo>
                  <a:pt x="375" y="76"/>
                </a:lnTo>
                <a:lnTo>
                  <a:pt x="361" y="60"/>
                </a:lnTo>
                <a:lnTo>
                  <a:pt x="348" y="41"/>
                </a:lnTo>
                <a:lnTo>
                  <a:pt x="348" y="41"/>
                </a:lnTo>
                <a:lnTo>
                  <a:pt x="341" y="32"/>
                </a:lnTo>
                <a:lnTo>
                  <a:pt x="332" y="24"/>
                </a:lnTo>
                <a:lnTo>
                  <a:pt x="317" y="12"/>
                </a:lnTo>
                <a:lnTo>
                  <a:pt x="317" y="12"/>
                </a:lnTo>
                <a:lnTo>
                  <a:pt x="305" y="3"/>
                </a:lnTo>
                <a:lnTo>
                  <a:pt x="301" y="0"/>
                </a:lnTo>
                <a:lnTo>
                  <a:pt x="299" y="0"/>
                </a:lnTo>
                <a:lnTo>
                  <a:pt x="299" y="0"/>
                </a:lnTo>
                <a:lnTo>
                  <a:pt x="291" y="3"/>
                </a:lnTo>
                <a:lnTo>
                  <a:pt x="283" y="1"/>
                </a:lnTo>
                <a:lnTo>
                  <a:pt x="283" y="1"/>
                </a:lnTo>
                <a:lnTo>
                  <a:pt x="283" y="2"/>
                </a:lnTo>
                <a:lnTo>
                  <a:pt x="283" y="5"/>
                </a:lnTo>
                <a:lnTo>
                  <a:pt x="282" y="5"/>
                </a:lnTo>
                <a:lnTo>
                  <a:pt x="282" y="5"/>
                </a:lnTo>
                <a:lnTo>
                  <a:pt x="276" y="3"/>
                </a:lnTo>
                <a:lnTo>
                  <a:pt x="271" y="2"/>
                </a:lnTo>
                <a:lnTo>
                  <a:pt x="269" y="2"/>
                </a:lnTo>
                <a:lnTo>
                  <a:pt x="266" y="3"/>
                </a:lnTo>
                <a:lnTo>
                  <a:pt x="266" y="3"/>
                </a:lnTo>
                <a:lnTo>
                  <a:pt x="260" y="7"/>
                </a:lnTo>
                <a:lnTo>
                  <a:pt x="255" y="7"/>
                </a:lnTo>
                <a:lnTo>
                  <a:pt x="255" y="7"/>
                </a:lnTo>
                <a:lnTo>
                  <a:pt x="253" y="9"/>
                </a:lnTo>
                <a:lnTo>
                  <a:pt x="249" y="12"/>
                </a:lnTo>
                <a:lnTo>
                  <a:pt x="243" y="18"/>
                </a:lnTo>
                <a:lnTo>
                  <a:pt x="243" y="18"/>
                </a:lnTo>
                <a:lnTo>
                  <a:pt x="230" y="24"/>
                </a:lnTo>
                <a:lnTo>
                  <a:pt x="229" y="30"/>
                </a:lnTo>
                <a:lnTo>
                  <a:pt x="229" y="30"/>
                </a:lnTo>
                <a:lnTo>
                  <a:pt x="221" y="32"/>
                </a:lnTo>
                <a:lnTo>
                  <a:pt x="215" y="35"/>
                </a:lnTo>
                <a:lnTo>
                  <a:pt x="213" y="37"/>
                </a:lnTo>
                <a:lnTo>
                  <a:pt x="213" y="37"/>
                </a:lnTo>
                <a:lnTo>
                  <a:pt x="213" y="43"/>
                </a:lnTo>
                <a:lnTo>
                  <a:pt x="213" y="48"/>
                </a:lnTo>
                <a:lnTo>
                  <a:pt x="213" y="49"/>
                </a:lnTo>
                <a:lnTo>
                  <a:pt x="213" y="49"/>
                </a:lnTo>
                <a:lnTo>
                  <a:pt x="209" y="49"/>
                </a:lnTo>
                <a:lnTo>
                  <a:pt x="208" y="50"/>
                </a:lnTo>
                <a:lnTo>
                  <a:pt x="207" y="52"/>
                </a:lnTo>
                <a:lnTo>
                  <a:pt x="207" y="52"/>
                </a:lnTo>
                <a:lnTo>
                  <a:pt x="203" y="58"/>
                </a:lnTo>
                <a:lnTo>
                  <a:pt x="200" y="63"/>
                </a:lnTo>
                <a:lnTo>
                  <a:pt x="200" y="63"/>
                </a:lnTo>
                <a:lnTo>
                  <a:pt x="196" y="70"/>
                </a:lnTo>
                <a:lnTo>
                  <a:pt x="193" y="76"/>
                </a:lnTo>
                <a:lnTo>
                  <a:pt x="190" y="81"/>
                </a:lnTo>
                <a:lnTo>
                  <a:pt x="190" y="81"/>
                </a:lnTo>
                <a:lnTo>
                  <a:pt x="191" y="87"/>
                </a:lnTo>
                <a:lnTo>
                  <a:pt x="194" y="95"/>
                </a:lnTo>
                <a:lnTo>
                  <a:pt x="197" y="105"/>
                </a:lnTo>
                <a:lnTo>
                  <a:pt x="205" y="116"/>
                </a:lnTo>
                <a:lnTo>
                  <a:pt x="205" y="116"/>
                </a:lnTo>
                <a:lnTo>
                  <a:pt x="205" y="120"/>
                </a:lnTo>
                <a:lnTo>
                  <a:pt x="206" y="126"/>
                </a:lnTo>
                <a:lnTo>
                  <a:pt x="206" y="134"/>
                </a:lnTo>
                <a:lnTo>
                  <a:pt x="206" y="134"/>
                </a:lnTo>
                <a:close/>
                <a:moveTo>
                  <a:pt x="314" y="854"/>
                </a:moveTo>
                <a:lnTo>
                  <a:pt x="314" y="854"/>
                </a:lnTo>
                <a:lnTo>
                  <a:pt x="319" y="869"/>
                </a:lnTo>
                <a:lnTo>
                  <a:pt x="324" y="879"/>
                </a:lnTo>
                <a:lnTo>
                  <a:pt x="328" y="886"/>
                </a:lnTo>
                <a:lnTo>
                  <a:pt x="330" y="889"/>
                </a:lnTo>
                <a:lnTo>
                  <a:pt x="330" y="889"/>
                </a:lnTo>
                <a:lnTo>
                  <a:pt x="334" y="892"/>
                </a:lnTo>
                <a:lnTo>
                  <a:pt x="337" y="893"/>
                </a:lnTo>
                <a:lnTo>
                  <a:pt x="343" y="895"/>
                </a:lnTo>
                <a:lnTo>
                  <a:pt x="351" y="895"/>
                </a:lnTo>
                <a:lnTo>
                  <a:pt x="351" y="895"/>
                </a:lnTo>
                <a:lnTo>
                  <a:pt x="357" y="906"/>
                </a:lnTo>
                <a:lnTo>
                  <a:pt x="369" y="931"/>
                </a:lnTo>
                <a:lnTo>
                  <a:pt x="369" y="931"/>
                </a:lnTo>
                <a:lnTo>
                  <a:pt x="377" y="947"/>
                </a:lnTo>
                <a:lnTo>
                  <a:pt x="386" y="960"/>
                </a:lnTo>
                <a:lnTo>
                  <a:pt x="396" y="977"/>
                </a:lnTo>
                <a:lnTo>
                  <a:pt x="396" y="977"/>
                </a:lnTo>
                <a:lnTo>
                  <a:pt x="398" y="982"/>
                </a:lnTo>
                <a:lnTo>
                  <a:pt x="398" y="990"/>
                </a:lnTo>
                <a:lnTo>
                  <a:pt x="394" y="1021"/>
                </a:lnTo>
                <a:lnTo>
                  <a:pt x="394" y="1021"/>
                </a:lnTo>
                <a:lnTo>
                  <a:pt x="393" y="1039"/>
                </a:lnTo>
                <a:lnTo>
                  <a:pt x="393" y="1039"/>
                </a:lnTo>
                <a:lnTo>
                  <a:pt x="392" y="1047"/>
                </a:lnTo>
                <a:lnTo>
                  <a:pt x="392" y="1047"/>
                </a:lnTo>
                <a:lnTo>
                  <a:pt x="390" y="1056"/>
                </a:lnTo>
                <a:lnTo>
                  <a:pt x="390" y="1054"/>
                </a:lnTo>
                <a:lnTo>
                  <a:pt x="389" y="1056"/>
                </a:lnTo>
                <a:lnTo>
                  <a:pt x="389" y="1056"/>
                </a:lnTo>
                <a:lnTo>
                  <a:pt x="389" y="1069"/>
                </a:lnTo>
                <a:lnTo>
                  <a:pt x="390" y="1075"/>
                </a:lnTo>
                <a:lnTo>
                  <a:pt x="392" y="1080"/>
                </a:lnTo>
                <a:lnTo>
                  <a:pt x="392" y="1080"/>
                </a:lnTo>
                <a:lnTo>
                  <a:pt x="393" y="1083"/>
                </a:lnTo>
                <a:lnTo>
                  <a:pt x="393" y="1088"/>
                </a:lnTo>
                <a:lnTo>
                  <a:pt x="393" y="1097"/>
                </a:lnTo>
                <a:lnTo>
                  <a:pt x="393" y="1097"/>
                </a:lnTo>
                <a:lnTo>
                  <a:pt x="392" y="1099"/>
                </a:lnTo>
                <a:lnTo>
                  <a:pt x="390" y="1102"/>
                </a:lnTo>
                <a:lnTo>
                  <a:pt x="387" y="1104"/>
                </a:lnTo>
                <a:lnTo>
                  <a:pt x="387" y="1104"/>
                </a:lnTo>
                <a:lnTo>
                  <a:pt x="386" y="1100"/>
                </a:lnTo>
                <a:lnTo>
                  <a:pt x="386" y="1092"/>
                </a:lnTo>
                <a:lnTo>
                  <a:pt x="384" y="1073"/>
                </a:lnTo>
                <a:lnTo>
                  <a:pt x="384" y="1073"/>
                </a:lnTo>
                <a:lnTo>
                  <a:pt x="377" y="1016"/>
                </a:lnTo>
                <a:lnTo>
                  <a:pt x="377" y="1016"/>
                </a:lnTo>
                <a:lnTo>
                  <a:pt x="383" y="1003"/>
                </a:lnTo>
                <a:lnTo>
                  <a:pt x="383" y="1003"/>
                </a:lnTo>
                <a:lnTo>
                  <a:pt x="383" y="1000"/>
                </a:lnTo>
                <a:lnTo>
                  <a:pt x="383" y="998"/>
                </a:lnTo>
                <a:lnTo>
                  <a:pt x="380" y="992"/>
                </a:lnTo>
                <a:lnTo>
                  <a:pt x="376" y="986"/>
                </a:lnTo>
                <a:lnTo>
                  <a:pt x="372" y="981"/>
                </a:lnTo>
                <a:lnTo>
                  <a:pt x="372" y="981"/>
                </a:lnTo>
                <a:lnTo>
                  <a:pt x="364" y="977"/>
                </a:lnTo>
                <a:lnTo>
                  <a:pt x="359" y="976"/>
                </a:lnTo>
                <a:lnTo>
                  <a:pt x="359" y="976"/>
                </a:lnTo>
                <a:lnTo>
                  <a:pt x="360" y="966"/>
                </a:lnTo>
                <a:lnTo>
                  <a:pt x="360" y="960"/>
                </a:lnTo>
                <a:lnTo>
                  <a:pt x="359" y="955"/>
                </a:lnTo>
                <a:lnTo>
                  <a:pt x="359" y="955"/>
                </a:lnTo>
                <a:lnTo>
                  <a:pt x="357" y="953"/>
                </a:lnTo>
                <a:lnTo>
                  <a:pt x="352" y="954"/>
                </a:lnTo>
                <a:lnTo>
                  <a:pt x="342" y="957"/>
                </a:lnTo>
                <a:lnTo>
                  <a:pt x="342" y="957"/>
                </a:lnTo>
                <a:lnTo>
                  <a:pt x="341" y="958"/>
                </a:lnTo>
                <a:lnTo>
                  <a:pt x="340" y="959"/>
                </a:lnTo>
                <a:lnTo>
                  <a:pt x="338" y="963"/>
                </a:lnTo>
                <a:lnTo>
                  <a:pt x="338" y="968"/>
                </a:lnTo>
                <a:lnTo>
                  <a:pt x="331" y="966"/>
                </a:lnTo>
                <a:lnTo>
                  <a:pt x="332" y="940"/>
                </a:lnTo>
                <a:lnTo>
                  <a:pt x="319" y="933"/>
                </a:lnTo>
                <a:lnTo>
                  <a:pt x="319" y="933"/>
                </a:lnTo>
                <a:lnTo>
                  <a:pt x="319" y="927"/>
                </a:lnTo>
                <a:lnTo>
                  <a:pt x="319" y="914"/>
                </a:lnTo>
                <a:lnTo>
                  <a:pt x="319" y="914"/>
                </a:lnTo>
                <a:lnTo>
                  <a:pt x="318" y="910"/>
                </a:lnTo>
                <a:lnTo>
                  <a:pt x="317" y="905"/>
                </a:lnTo>
                <a:lnTo>
                  <a:pt x="311" y="899"/>
                </a:lnTo>
                <a:lnTo>
                  <a:pt x="311" y="899"/>
                </a:lnTo>
                <a:lnTo>
                  <a:pt x="308" y="896"/>
                </a:lnTo>
                <a:lnTo>
                  <a:pt x="305" y="895"/>
                </a:lnTo>
                <a:lnTo>
                  <a:pt x="300" y="894"/>
                </a:lnTo>
                <a:lnTo>
                  <a:pt x="300" y="883"/>
                </a:lnTo>
                <a:lnTo>
                  <a:pt x="300" y="883"/>
                </a:lnTo>
                <a:lnTo>
                  <a:pt x="301" y="879"/>
                </a:lnTo>
                <a:lnTo>
                  <a:pt x="302" y="876"/>
                </a:lnTo>
                <a:lnTo>
                  <a:pt x="308" y="870"/>
                </a:lnTo>
                <a:lnTo>
                  <a:pt x="308" y="870"/>
                </a:lnTo>
                <a:lnTo>
                  <a:pt x="313" y="860"/>
                </a:lnTo>
                <a:lnTo>
                  <a:pt x="314" y="854"/>
                </a:lnTo>
                <a:lnTo>
                  <a:pt x="314" y="854"/>
                </a:lnTo>
                <a:close/>
                <a:moveTo>
                  <a:pt x="190" y="889"/>
                </a:moveTo>
                <a:lnTo>
                  <a:pt x="190" y="912"/>
                </a:lnTo>
                <a:lnTo>
                  <a:pt x="173" y="911"/>
                </a:lnTo>
                <a:lnTo>
                  <a:pt x="172" y="889"/>
                </a:lnTo>
                <a:lnTo>
                  <a:pt x="172" y="889"/>
                </a:lnTo>
                <a:lnTo>
                  <a:pt x="182" y="887"/>
                </a:lnTo>
                <a:lnTo>
                  <a:pt x="182" y="887"/>
                </a:lnTo>
                <a:lnTo>
                  <a:pt x="186" y="888"/>
                </a:lnTo>
                <a:lnTo>
                  <a:pt x="190" y="889"/>
                </a:lnTo>
                <a:lnTo>
                  <a:pt x="190" y="889"/>
                </a:lnTo>
                <a:close/>
                <a:moveTo>
                  <a:pt x="193" y="1215"/>
                </a:moveTo>
                <a:lnTo>
                  <a:pt x="208" y="1215"/>
                </a:lnTo>
                <a:lnTo>
                  <a:pt x="208" y="1215"/>
                </a:lnTo>
                <a:lnTo>
                  <a:pt x="211" y="1232"/>
                </a:lnTo>
                <a:lnTo>
                  <a:pt x="214" y="1252"/>
                </a:lnTo>
                <a:lnTo>
                  <a:pt x="214" y="1263"/>
                </a:lnTo>
                <a:lnTo>
                  <a:pt x="214" y="1263"/>
                </a:lnTo>
                <a:lnTo>
                  <a:pt x="213" y="1270"/>
                </a:lnTo>
                <a:lnTo>
                  <a:pt x="209" y="1284"/>
                </a:lnTo>
                <a:lnTo>
                  <a:pt x="209" y="1284"/>
                </a:lnTo>
                <a:lnTo>
                  <a:pt x="208" y="1298"/>
                </a:lnTo>
                <a:lnTo>
                  <a:pt x="208" y="1315"/>
                </a:lnTo>
                <a:lnTo>
                  <a:pt x="208" y="1330"/>
                </a:lnTo>
                <a:lnTo>
                  <a:pt x="207" y="1333"/>
                </a:lnTo>
                <a:lnTo>
                  <a:pt x="206" y="1334"/>
                </a:lnTo>
                <a:lnTo>
                  <a:pt x="206" y="1334"/>
                </a:lnTo>
                <a:lnTo>
                  <a:pt x="206" y="1334"/>
                </a:lnTo>
                <a:lnTo>
                  <a:pt x="203" y="1328"/>
                </a:lnTo>
                <a:lnTo>
                  <a:pt x="201" y="1314"/>
                </a:lnTo>
                <a:lnTo>
                  <a:pt x="197" y="1274"/>
                </a:lnTo>
                <a:lnTo>
                  <a:pt x="193" y="1215"/>
                </a:lnTo>
                <a:lnTo>
                  <a:pt x="193" y="1215"/>
                </a:lnTo>
                <a:close/>
                <a:moveTo>
                  <a:pt x="345" y="1232"/>
                </a:moveTo>
                <a:lnTo>
                  <a:pt x="345" y="1232"/>
                </a:lnTo>
                <a:lnTo>
                  <a:pt x="345" y="1233"/>
                </a:lnTo>
                <a:lnTo>
                  <a:pt x="345" y="1237"/>
                </a:lnTo>
                <a:lnTo>
                  <a:pt x="342" y="1249"/>
                </a:lnTo>
                <a:lnTo>
                  <a:pt x="341" y="1263"/>
                </a:lnTo>
                <a:lnTo>
                  <a:pt x="340" y="1274"/>
                </a:lnTo>
                <a:lnTo>
                  <a:pt x="340" y="1274"/>
                </a:lnTo>
                <a:lnTo>
                  <a:pt x="340" y="1286"/>
                </a:lnTo>
                <a:lnTo>
                  <a:pt x="338" y="1299"/>
                </a:lnTo>
                <a:lnTo>
                  <a:pt x="337" y="1318"/>
                </a:lnTo>
                <a:lnTo>
                  <a:pt x="337" y="1318"/>
                </a:lnTo>
                <a:lnTo>
                  <a:pt x="335" y="1307"/>
                </a:lnTo>
                <a:lnTo>
                  <a:pt x="332" y="1281"/>
                </a:lnTo>
                <a:lnTo>
                  <a:pt x="328" y="1244"/>
                </a:lnTo>
                <a:lnTo>
                  <a:pt x="330" y="1233"/>
                </a:lnTo>
                <a:lnTo>
                  <a:pt x="330" y="1233"/>
                </a:lnTo>
                <a:lnTo>
                  <a:pt x="345" y="1232"/>
                </a:lnTo>
                <a:lnTo>
                  <a:pt x="345" y="1232"/>
                </a:lnTo>
                <a:close/>
                <a:moveTo>
                  <a:pt x="205" y="1075"/>
                </a:moveTo>
                <a:lnTo>
                  <a:pt x="208" y="1114"/>
                </a:lnTo>
                <a:lnTo>
                  <a:pt x="205" y="1168"/>
                </a:lnTo>
                <a:lnTo>
                  <a:pt x="195" y="1178"/>
                </a:lnTo>
                <a:lnTo>
                  <a:pt x="195" y="1178"/>
                </a:lnTo>
                <a:lnTo>
                  <a:pt x="196" y="1116"/>
                </a:lnTo>
                <a:lnTo>
                  <a:pt x="196" y="1116"/>
                </a:lnTo>
                <a:lnTo>
                  <a:pt x="197" y="1105"/>
                </a:lnTo>
                <a:lnTo>
                  <a:pt x="200" y="1092"/>
                </a:lnTo>
                <a:lnTo>
                  <a:pt x="205" y="1075"/>
                </a:lnTo>
                <a:lnTo>
                  <a:pt x="205" y="1075"/>
                </a:lnTo>
                <a:close/>
                <a:moveTo>
                  <a:pt x="332" y="1062"/>
                </a:moveTo>
                <a:lnTo>
                  <a:pt x="332" y="1062"/>
                </a:lnTo>
                <a:lnTo>
                  <a:pt x="334" y="1064"/>
                </a:lnTo>
                <a:lnTo>
                  <a:pt x="336" y="1075"/>
                </a:lnTo>
                <a:lnTo>
                  <a:pt x="338" y="1088"/>
                </a:lnTo>
                <a:lnTo>
                  <a:pt x="340" y="1103"/>
                </a:lnTo>
                <a:lnTo>
                  <a:pt x="340" y="1103"/>
                </a:lnTo>
                <a:lnTo>
                  <a:pt x="341" y="1127"/>
                </a:lnTo>
                <a:lnTo>
                  <a:pt x="341" y="1138"/>
                </a:lnTo>
                <a:lnTo>
                  <a:pt x="337" y="1134"/>
                </a:lnTo>
                <a:lnTo>
                  <a:pt x="330" y="1126"/>
                </a:lnTo>
                <a:lnTo>
                  <a:pt x="330" y="1126"/>
                </a:lnTo>
                <a:lnTo>
                  <a:pt x="332" y="1062"/>
                </a:lnTo>
                <a:lnTo>
                  <a:pt x="332" y="1062"/>
                </a:lnTo>
                <a:close/>
                <a:moveTo>
                  <a:pt x="179" y="948"/>
                </a:moveTo>
                <a:lnTo>
                  <a:pt x="179" y="948"/>
                </a:lnTo>
                <a:lnTo>
                  <a:pt x="184" y="951"/>
                </a:lnTo>
                <a:lnTo>
                  <a:pt x="189" y="954"/>
                </a:lnTo>
                <a:lnTo>
                  <a:pt x="191" y="969"/>
                </a:lnTo>
                <a:lnTo>
                  <a:pt x="182" y="975"/>
                </a:lnTo>
                <a:lnTo>
                  <a:pt x="178" y="975"/>
                </a:lnTo>
                <a:lnTo>
                  <a:pt x="178" y="975"/>
                </a:lnTo>
                <a:lnTo>
                  <a:pt x="178" y="962"/>
                </a:lnTo>
                <a:lnTo>
                  <a:pt x="178" y="952"/>
                </a:lnTo>
                <a:lnTo>
                  <a:pt x="179" y="948"/>
                </a:lnTo>
                <a:lnTo>
                  <a:pt x="179" y="948"/>
                </a:lnTo>
                <a:close/>
                <a:moveTo>
                  <a:pt x="302" y="911"/>
                </a:moveTo>
                <a:lnTo>
                  <a:pt x="302" y="911"/>
                </a:lnTo>
                <a:lnTo>
                  <a:pt x="307" y="911"/>
                </a:lnTo>
                <a:lnTo>
                  <a:pt x="311" y="911"/>
                </a:lnTo>
                <a:lnTo>
                  <a:pt x="313" y="913"/>
                </a:lnTo>
                <a:lnTo>
                  <a:pt x="313" y="913"/>
                </a:lnTo>
                <a:lnTo>
                  <a:pt x="314" y="919"/>
                </a:lnTo>
                <a:lnTo>
                  <a:pt x="314" y="927"/>
                </a:lnTo>
                <a:lnTo>
                  <a:pt x="313" y="936"/>
                </a:lnTo>
                <a:lnTo>
                  <a:pt x="300" y="934"/>
                </a:lnTo>
                <a:lnTo>
                  <a:pt x="300" y="934"/>
                </a:lnTo>
                <a:lnTo>
                  <a:pt x="299" y="933"/>
                </a:lnTo>
                <a:lnTo>
                  <a:pt x="299" y="930"/>
                </a:lnTo>
                <a:lnTo>
                  <a:pt x="299" y="930"/>
                </a:lnTo>
                <a:lnTo>
                  <a:pt x="302" y="911"/>
                </a:lnTo>
                <a:lnTo>
                  <a:pt x="302" y="911"/>
                </a:lnTo>
                <a:close/>
                <a:moveTo>
                  <a:pt x="273" y="836"/>
                </a:moveTo>
                <a:lnTo>
                  <a:pt x="282" y="837"/>
                </a:lnTo>
                <a:lnTo>
                  <a:pt x="279" y="893"/>
                </a:lnTo>
                <a:lnTo>
                  <a:pt x="272" y="893"/>
                </a:lnTo>
                <a:lnTo>
                  <a:pt x="273" y="836"/>
                </a:lnTo>
                <a:close/>
                <a:moveTo>
                  <a:pt x="253" y="1263"/>
                </a:moveTo>
                <a:lnTo>
                  <a:pt x="253" y="1263"/>
                </a:lnTo>
                <a:lnTo>
                  <a:pt x="255" y="1263"/>
                </a:lnTo>
                <a:lnTo>
                  <a:pt x="260" y="1262"/>
                </a:lnTo>
                <a:lnTo>
                  <a:pt x="270" y="1262"/>
                </a:lnTo>
                <a:lnTo>
                  <a:pt x="270" y="1262"/>
                </a:lnTo>
                <a:lnTo>
                  <a:pt x="275" y="1263"/>
                </a:lnTo>
                <a:lnTo>
                  <a:pt x="277" y="1263"/>
                </a:lnTo>
                <a:lnTo>
                  <a:pt x="277" y="1264"/>
                </a:lnTo>
                <a:lnTo>
                  <a:pt x="277" y="1264"/>
                </a:lnTo>
                <a:lnTo>
                  <a:pt x="277" y="1273"/>
                </a:lnTo>
                <a:lnTo>
                  <a:pt x="277" y="1280"/>
                </a:lnTo>
                <a:lnTo>
                  <a:pt x="277" y="1280"/>
                </a:lnTo>
                <a:lnTo>
                  <a:pt x="278" y="1281"/>
                </a:lnTo>
                <a:lnTo>
                  <a:pt x="279" y="1284"/>
                </a:lnTo>
                <a:lnTo>
                  <a:pt x="279" y="1287"/>
                </a:lnTo>
                <a:lnTo>
                  <a:pt x="279" y="1287"/>
                </a:lnTo>
                <a:lnTo>
                  <a:pt x="279" y="1299"/>
                </a:lnTo>
                <a:lnTo>
                  <a:pt x="279" y="1303"/>
                </a:lnTo>
                <a:lnTo>
                  <a:pt x="278" y="1304"/>
                </a:lnTo>
                <a:lnTo>
                  <a:pt x="277" y="1304"/>
                </a:lnTo>
                <a:lnTo>
                  <a:pt x="277" y="1304"/>
                </a:lnTo>
                <a:lnTo>
                  <a:pt x="264" y="1287"/>
                </a:lnTo>
                <a:lnTo>
                  <a:pt x="253" y="1273"/>
                </a:lnTo>
                <a:lnTo>
                  <a:pt x="253" y="1273"/>
                </a:lnTo>
                <a:lnTo>
                  <a:pt x="253" y="1269"/>
                </a:lnTo>
                <a:lnTo>
                  <a:pt x="253" y="1263"/>
                </a:lnTo>
                <a:lnTo>
                  <a:pt x="253" y="1263"/>
                </a:lnTo>
                <a:close/>
                <a:moveTo>
                  <a:pt x="254" y="1245"/>
                </a:moveTo>
                <a:lnTo>
                  <a:pt x="254" y="1245"/>
                </a:lnTo>
                <a:lnTo>
                  <a:pt x="258" y="1245"/>
                </a:lnTo>
                <a:lnTo>
                  <a:pt x="261" y="1244"/>
                </a:lnTo>
                <a:lnTo>
                  <a:pt x="261" y="1250"/>
                </a:lnTo>
                <a:lnTo>
                  <a:pt x="261" y="1250"/>
                </a:lnTo>
                <a:lnTo>
                  <a:pt x="265" y="1252"/>
                </a:lnTo>
                <a:lnTo>
                  <a:pt x="265" y="1252"/>
                </a:lnTo>
                <a:lnTo>
                  <a:pt x="266" y="1252"/>
                </a:lnTo>
                <a:lnTo>
                  <a:pt x="267" y="1251"/>
                </a:lnTo>
                <a:lnTo>
                  <a:pt x="271" y="1249"/>
                </a:lnTo>
                <a:lnTo>
                  <a:pt x="271" y="1249"/>
                </a:lnTo>
                <a:lnTo>
                  <a:pt x="272" y="1246"/>
                </a:lnTo>
                <a:lnTo>
                  <a:pt x="275" y="1245"/>
                </a:lnTo>
                <a:lnTo>
                  <a:pt x="275" y="1245"/>
                </a:lnTo>
                <a:lnTo>
                  <a:pt x="276" y="1248"/>
                </a:lnTo>
                <a:lnTo>
                  <a:pt x="276" y="1251"/>
                </a:lnTo>
                <a:lnTo>
                  <a:pt x="276" y="1258"/>
                </a:lnTo>
                <a:lnTo>
                  <a:pt x="276" y="1258"/>
                </a:lnTo>
                <a:lnTo>
                  <a:pt x="276" y="1258"/>
                </a:lnTo>
                <a:lnTo>
                  <a:pt x="273" y="1258"/>
                </a:lnTo>
                <a:lnTo>
                  <a:pt x="266" y="1257"/>
                </a:lnTo>
                <a:lnTo>
                  <a:pt x="255" y="1255"/>
                </a:lnTo>
                <a:lnTo>
                  <a:pt x="255" y="1255"/>
                </a:lnTo>
                <a:lnTo>
                  <a:pt x="254" y="1250"/>
                </a:lnTo>
                <a:lnTo>
                  <a:pt x="254" y="1245"/>
                </a:lnTo>
                <a:lnTo>
                  <a:pt x="254" y="1245"/>
                </a:lnTo>
                <a:close/>
                <a:moveTo>
                  <a:pt x="144" y="486"/>
                </a:moveTo>
                <a:lnTo>
                  <a:pt x="144" y="486"/>
                </a:lnTo>
                <a:lnTo>
                  <a:pt x="149" y="504"/>
                </a:lnTo>
                <a:lnTo>
                  <a:pt x="158" y="531"/>
                </a:lnTo>
                <a:lnTo>
                  <a:pt x="158" y="531"/>
                </a:lnTo>
                <a:lnTo>
                  <a:pt x="164" y="545"/>
                </a:lnTo>
                <a:lnTo>
                  <a:pt x="167" y="552"/>
                </a:lnTo>
                <a:lnTo>
                  <a:pt x="167" y="552"/>
                </a:lnTo>
                <a:lnTo>
                  <a:pt x="162" y="552"/>
                </a:lnTo>
                <a:lnTo>
                  <a:pt x="153" y="549"/>
                </a:lnTo>
                <a:lnTo>
                  <a:pt x="139" y="544"/>
                </a:lnTo>
                <a:lnTo>
                  <a:pt x="139" y="544"/>
                </a:lnTo>
                <a:lnTo>
                  <a:pt x="138" y="540"/>
                </a:lnTo>
                <a:lnTo>
                  <a:pt x="137" y="538"/>
                </a:lnTo>
                <a:lnTo>
                  <a:pt x="136" y="538"/>
                </a:lnTo>
                <a:lnTo>
                  <a:pt x="136" y="538"/>
                </a:lnTo>
                <a:lnTo>
                  <a:pt x="126" y="536"/>
                </a:lnTo>
                <a:lnTo>
                  <a:pt x="117" y="543"/>
                </a:lnTo>
                <a:lnTo>
                  <a:pt x="108" y="543"/>
                </a:lnTo>
                <a:lnTo>
                  <a:pt x="108" y="543"/>
                </a:lnTo>
                <a:lnTo>
                  <a:pt x="109" y="540"/>
                </a:lnTo>
                <a:lnTo>
                  <a:pt x="112" y="534"/>
                </a:lnTo>
                <a:lnTo>
                  <a:pt x="115" y="526"/>
                </a:lnTo>
                <a:lnTo>
                  <a:pt x="115" y="526"/>
                </a:lnTo>
                <a:lnTo>
                  <a:pt x="118" y="522"/>
                </a:lnTo>
                <a:lnTo>
                  <a:pt x="121" y="517"/>
                </a:lnTo>
                <a:lnTo>
                  <a:pt x="121" y="517"/>
                </a:lnTo>
                <a:lnTo>
                  <a:pt x="129" y="514"/>
                </a:lnTo>
                <a:lnTo>
                  <a:pt x="133" y="509"/>
                </a:lnTo>
                <a:lnTo>
                  <a:pt x="139" y="504"/>
                </a:lnTo>
                <a:lnTo>
                  <a:pt x="139" y="504"/>
                </a:lnTo>
                <a:lnTo>
                  <a:pt x="143" y="498"/>
                </a:lnTo>
                <a:lnTo>
                  <a:pt x="144" y="492"/>
                </a:lnTo>
                <a:lnTo>
                  <a:pt x="144" y="486"/>
                </a:lnTo>
                <a:lnTo>
                  <a:pt x="144" y="4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D3841489-A333-44B6-878C-BA5DFBF6997B}"/>
              </a:ext>
            </a:extLst>
          </p:cNvPr>
          <p:cNvSpPr>
            <a:spLocks noEditPoints="1"/>
          </p:cNvSpPr>
          <p:nvPr/>
        </p:nvSpPr>
        <p:spPr bwMode="auto">
          <a:xfrm>
            <a:off x="889485" y="4665186"/>
            <a:ext cx="575968" cy="1633401"/>
          </a:xfrm>
          <a:custGeom>
            <a:avLst/>
            <a:gdLst>
              <a:gd name="T0" fmla="*/ 231 w 579"/>
              <a:gd name="T1" fmla="*/ 267 h 1642"/>
              <a:gd name="T2" fmla="*/ 82 w 579"/>
              <a:gd name="T3" fmla="*/ 410 h 1642"/>
              <a:gd name="T4" fmla="*/ 29 w 579"/>
              <a:gd name="T5" fmla="*/ 559 h 1642"/>
              <a:gd name="T6" fmla="*/ 1 w 579"/>
              <a:gd name="T7" fmla="*/ 634 h 1642"/>
              <a:gd name="T8" fmla="*/ 4 w 579"/>
              <a:gd name="T9" fmla="*/ 671 h 1642"/>
              <a:gd name="T10" fmla="*/ 10 w 579"/>
              <a:gd name="T11" fmla="*/ 698 h 1642"/>
              <a:gd name="T12" fmla="*/ 29 w 579"/>
              <a:gd name="T13" fmla="*/ 691 h 1642"/>
              <a:gd name="T14" fmla="*/ 60 w 579"/>
              <a:gd name="T15" fmla="*/ 671 h 1642"/>
              <a:gd name="T16" fmla="*/ 89 w 579"/>
              <a:gd name="T17" fmla="*/ 650 h 1642"/>
              <a:gd name="T18" fmla="*/ 138 w 579"/>
              <a:gd name="T19" fmla="*/ 644 h 1642"/>
              <a:gd name="T20" fmla="*/ 184 w 579"/>
              <a:gd name="T21" fmla="*/ 661 h 1642"/>
              <a:gd name="T22" fmla="*/ 67 w 579"/>
              <a:gd name="T23" fmla="*/ 693 h 1642"/>
              <a:gd name="T24" fmla="*/ 90 w 579"/>
              <a:gd name="T25" fmla="*/ 909 h 1642"/>
              <a:gd name="T26" fmla="*/ 135 w 579"/>
              <a:gd name="T27" fmla="*/ 948 h 1642"/>
              <a:gd name="T28" fmla="*/ 142 w 579"/>
              <a:gd name="T29" fmla="*/ 1101 h 1642"/>
              <a:gd name="T30" fmla="*/ 143 w 579"/>
              <a:gd name="T31" fmla="*/ 1142 h 1642"/>
              <a:gd name="T32" fmla="*/ 135 w 579"/>
              <a:gd name="T33" fmla="*/ 1194 h 1642"/>
              <a:gd name="T34" fmla="*/ 170 w 579"/>
              <a:gd name="T35" fmla="*/ 1216 h 1642"/>
              <a:gd name="T36" fmla="*/ 205 w 579"/>
              <a:gd name="T37" fmla="*/ 1299 h 1642"/>
              <a:gd name="T38" fmla="*/ 191 w 579"/>
              <a:gd name="T39" fmla="*/ 1311 h 1642"/>
              <a:gd name="T40" fmla="*/ 223 w 579"/>
              <a:gd name="T41" fmla="*/ 1420 h 1642"/>
              <a:gd name="T42" fmla="*/ 270 w 579"/>
              <a:gd name="T43" fmla="*/ 1639 h 1642"/>
              <a:gd name="T44" fmla="*/ 314 w 579"/>
              <a:gd name="T45" fmla="*/ 1562 h 1642"/>
              <a:gd name="T46" fmla="*/ 380 w 579"/>
              <a:gd name="T47" fmla="*/ 1581 h 1642"/>
              <a:gd name="T48" fmla="*/ 423 w 579"/>
              <a:gd name="T49" fmla="*/ 1599 h 1642"/>
              <a:gd name="T50" fmla="*/ 452 w 579"/>
              <a:gd name="T51" fmla="*/ 1509 h 1642"/>
              <a:gd name="T52" fmla="*/ 544 w 579"/>
              <a:gd name="T53" fmla="*/ 1494 h 1642"/>
              <a:gd name="T54" fmla="*/ 534 w 579"/>
              <a:gd name="T55" fmla="*/ 1412 h 1642"/>
              <a:gd name="T56" fmla="*/ 579 w 579"/>
              <a:gd name="T57" fmla="*/ 1375 h 1642"/>
              <a:gd name="T58" fmla="*/ 540 w 579"/>
              <a:gd name="T59" fmla="*/ 925 h 1642"/>
              <a:gd name="T60" fmla="*/ 556 w 579"/>
              <a:gd name="T61" fmla="*/ 796 h 1642"/>
              <a:gd name="T62" fmla="*/ 539 w 579"/>
              <a:gd name="T63" fmla="*/ 702 h 1642"/>
              <a:gd name="T64" fmla="*/ 544 w 579"/>
              <a:gd name="T65" fmla="*/ 667 h 1642"/>
              <a:gd name="T66" fmla="*/ 552 w 579"/>
              <a:gd name="T67" fmla="*/ 658 h 1642"/>
              <a:gd name="T68" fmla="*/ 546 w 579"/>
              <a:gd name="T69" fmla="*/ 638 h 1642"/>
              <a:gd name="T70" fmla="*/ 557 w 579"/>
              <a:gd name="T71" fmla="*/ 576 h 1642"/>
              <a:gd name="T72" fmla="*/ 494 w 579"/>
              <a:gd name="T73" fmla="*/ 309 h 1642"/>
              <a:gd name="T74" fmla="*/ 430 w 579"/>
              <a:gd name="T75" fmla="*/ 264 h 1642"/>
              <a:gd name="T76" fmla="*/ 409 w 579"/>
              <a:gd name="T77" fmla="*/ 195 h 1642"/>
              <a:gd name="T78" fmla="*/ 386 w 579"/>
              <a:gd name="T79" fmla="*/ 159 h 1642"/>
              <a:gd name="T80" fmla="*/ 372 w 579"/>
              <a:gd name="T81" fmla="*/ 120 h 1642"/>
              <a:gd name="T82" fmla="*/ 312 w 579"/>
              <a:gd name="T83" fmla="*/ 19 h 1642"/>
              <a:gd name="T84" fmla="*/ 226 w 579"/>
              <a:gd name="T85" fmla="*/ 4 h 1642"/>
              <a:gd name="T86" fmla="*/ 181 w 579"/>
              <a:gd name="T87" fmla="*/ 49 h 1642"/>
              <a:gd name="T88" fmla="*/ 184 w 579"/>
              <a:gd name="T89" fmla="*/ 134 h 1642"/>
              <a:gd name="T90" fmla="*/ 204 w 579"/>
              <a:gd name="T91" fmla="*/ 223 h 1642"/>
              <a:gd name="T92" fmla="*/ 148 w 579"/>
              <a:gd name="T93" fmla="*/ 452 h 1642"/>
              <a:gd name="T94" fmla="*/ 175 w 579"/>
              <a:gd name="T95" fmla="*/ 537 h 1642"/>
              <a:gd name="T96" fmla="*/ 177 w 579"/>
              <a:gd name="T97" fmla="*/ 620 h 1642"/>
              <a:gd name="T98" fmla="*/ 119 w 579"/>
              <a:gd name="T99" fmla="*/ 587 h 1642"/>
              <a:gd name="T100" fmla="*/ 102 w 579"/>
              <a:gd name="T101" fmla="*/ 542 h 1642"/>
              <a:gd name="T102" fmla="*/ 263 w 579"/>
              <a:gd name="T103" fmla="*/ 1363 h 1642"/>
              <a:gd name="T104" fmla="*/ 296 w 579"/>
              <a:gd name="T105" fmla="*/ 1435 h 1642"/>
              <a:gd name="T106" fmla="*/ 284 w 579"/>
              <a:gd name="T107" fmla="*/ 1578 h 1642"/>
              <a:gd name="T108" fmla="*/ 387 w 579"/>
              <a:gd name="T109" fmla="*/ 1457 h 1642"/>
              <a:gd name="T110" fmla="*/ 417 w 579"/>
              <a:gd name="T111" fmla="*/ 1498 h 1642"/>
              <a:gd name="T112" fmla="*/ 417 w 579"/>
              <a:gd name="T113" fmla="*/ 1572 h 1642"/>
              <a:gd name="T114" fmla="*/ 387 w 579"/>
              <a:gd name="T115" fmla="*/ 1457 h 1642"/>
              <a:gd name="T116" fmla="*/ 260 w 579"/>
              <a:gd name="T117" fmla="*/ 1271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9" h="1642">
                <a:moveTo>
                  <a:pt x="226" y="235"/>
                </a:moveTo>
                <a:lnTo>
                  <a:pt x="226" y="235"/>
                </a:lnTo>
                <a:lnTo>
                  <a:pt x="229" y="237"/>
                </a:lnTo>
                <a:lnTo>
                  <a:pt x="232" y="245"/>
                </a:lnTo>
                <a:lnTo>
                  <a:pt x="235" y="249"/>
                </a:lnTo>
                <a:lnTo>
                  <a:pt x="236" y="254"/>
                </a:lnTo>
                <a:lnTo>
                  <a:pt x="236" y="259"/>
                </a:lnTo>
                <a:lnTo>
                  <a:pt x="235" y="262"/>
                </a:lnTo>
                <a:lnTo>
                  <a:pt x="235" y="262"/>
                </a:lnTo>
                <a:lnTo>
                  <a:pt x="232" y="266"/>
                </a:lnTo>
                <a:lnTo>
                  <a:pt x="231" y="267"/>
                </a:lnTo>
                <a:lnTo>
                  <a:pt x="218" y="273"/>
                </a:lnTo>
                <a:lnTo>
                  <a:pt x="218" y="273"/>
                </a:lnTo>
                <a:lnTo>
                  <a:pt x="178" y="285"/>
                </a:lnTo>
                <a:lnTo>
                  <a:pt x="158" y="294"/>
                </a:lnTo>
                <a:lnTo>
                  <a:pt x="149" y="299"/>
                </a:lnTo>
                <a:lnTo>
                  <a:pt x="142" y="303"/>
                </a:lnTo>
                <a:lnTo>
                  <a:pt x="142" y="303"/>
                </a:lnTo>
                <a:lnTo>
                  <a:pt x="135" y="312"/>
                </a:lnTo>
                <a:lnTo>
                  <a:pt x="126" y="325"/>
                </a:lnTo>
                <a:lnTo>
                  <a:pt x="106" y="361"/>
                </a:lnTo>
                <a:lnTo>
                  <a:pt x="82" y="410"/>
                </a:lnTo>
                <a:lnTo>
                  <a:pt x="82" y="410"/>
                </a:lnTo>
                <a:lnTo>
                  <a:pt x="80" y="413"/>
                </a:lnTo>
                <a:lnTo>
                  <a:pt x="72" y="432"/>
                </a:lnTo>
                <a:lnTo>
                  <a:pt x="72" y="432"/>
                </a:lnTo>
                <a:lnTo>
                  <a:pt x="61" y="453"/>
                </a:lnTo>
                <a:lnTo>
                  <a:pt x="50" y="482"/>
                </a:lnTo>
                <a:lnTo>
                  <a:pt x="39" y="508"/>
                </a:lnTo>
                <a:lnTo>
                  <a:pt x="32" y="529"/>
                </a:lnTo>
                <a:lnTo>
                  <a:pt x="32" y="529"/>
                </a:lnTo>
                <a:lnTo>
                  <a:pt x="30" y="543"/>
                </a:lnTo>
                <a:lnTo>
                  <a:pt x="29" y="559"/>
                </a:lnTo>
                <a:lnTo>
                  <a:pt x="26" y="572"/>
                </a:lnTo>
                <a:lnTo>
                  <a:pt x="25" y="585"/>
                </a:lnTo>
                <a:lnTo>
                  <a:pt x="25" y="585"/>
                </a:lnTo>
                <a:lnTo>
                  <a:pt x="20" y="593"/>
                </a:lnTo>
                <a:lnTo>
                  <a:pt x="15" y="601"/>
                </a:lnTo>
                <a:lnTo>
                  <a:pt x="10" y="609"/>
                </a:lnTo>
                <a:lnTo>
                  <a:pt x="7" y="616"/>
                </a:lnTo>
                <a:lnTo>
                  <a:pt x="7" y="616"/>
                </a:lnTo>
                <a:lnTo>
                  <a:pt x="2" y="623"/>
                </a:lnTo>
                <a:lnTo>
                  <a:pt x="2" y="627"/>
                </a:lnTo>
                <a:lnTo>
                  <a:pt x="1" y="634"/>
                </a:lnTo>
                <a:lnTo>
                  <a:pt x="1" y="634"/>
                </a:lnTo>
                <a:lnTo>
                  <a:pt x="1" y="650"/>
                </a:lnTo>
                <a:lnTo>
                  <a:pt x="1" y="655"/>
                </a:lnTo>
                <a:lnTo>
                  <a:pt x="1" y="655"/>
                </a:lnTo>
                <a:lnTo>
                  <a:pt x="1" y="655"/>
                </a:lnTo>
                <a:lnTo>
                  <a:pt x="0" y="655"/>
                </a:lnTo>
                <a:lnTo>
                  <a:pt x="0" y="657"/>
                </a:lnTo>
                <a:lnTo>
                  <a:pt x="1" y="662"/>
                </a:lnTo>
                <a:lnTo>
                  <a:pt x="1" y="662"/>
                </a:lnTo>
                <a:lnTo>
                  <a:pt x="3" y="670"/>
                </a:lnTo>
                <a:lnTo>
                  <a:pt x="4" y="671"/>
                </a:lnTo>
                <a:lnTo>
                  <a:pt x="8" y="673"/>
                </a:lnTo>
                <a:lnTo>
                  <a:pt x="8" y="673"/>
                </a:lnTo>
                <a:lnTo>
                  <a:pt x="19" y="674"/>
                </a:lnTo>
                <a:lnTo>
                  <a:pt x="19" y="674"/>
                </a:lnTo>
                <a:lnTo>
                  <a:pt x="20" y="675"/>
                </a:lnTo>
                <a:lnTo>
                  <a:pt x="23" y="680"/>
                </a:lnTo>
                <a:lnTo>
                  <a:pt x="23" y="680"/>
                </a:lnTo>
                <a:lnTo>
                  <a:pt x="23" y="681"/>
                </a:lnTo>
                <a:lnTo>
                  <a:pt x="21" y="683"/>
                </a:lnTo>
                <a:lnTo>
                  <a:pt x="15" y="691"/>
                </a:lnTo>
                <a:lnTo>
                  <a:pt x="10" y="698"/>
                </a:lnTo>
                <a:lnTo>
                  <a:pt x="10" y="702"/>
                </a:lnTo>
                <a:lnTo>
                  <a:pt x="10" y="704"/>
                </a:lnTo>
                <a:lnTo>
                  <a:pt x="10" y="704"/>
                </a:lnTo>
                <a:lnTo>
                  <a:pt x="13" y="709"/>
                </a:lnTo>
                <a:lnTo>
                  <a:pt x="13" y="712"/>
                </a:lnTo>
                <a:lnTo>
                  <a:pt x="14" y="712"/>
                </a:lnTo>
                <a:lnTo>
                  <a:pt x="15" y="712"/>
                </a:lnTo>
                <a:lnTo>
                  <a:pt x="19" y="709"/>
                </a:lnTo>
                <a:lnTo>
                  <a:pt x="19" y="709"/>
                </a:lnTo>
                <a:lnTo>
                  <a:pt x="24" y="700"/>
                </a:lnTo>
                <a:lnTo>
                  <a:pt x="29" y="691"/>
                </a:lnTo>
                <a:lnTo>
                  <a:pt x="31" y="687"/>
                </a:lnTo>
                <a:lnTo>
                  <a:pt x="33" y="683"/>
                </a:lnTo>
                <a:lnTo>
                  <a:pt x="37" y="681"/>
                </a:lnTo>
                <a:lnTo>
                  <a:pt x="41" y="680"/>
                </a:lnTo>
                <a:lnTo>
                  <a:pt x="41" y="680"/>
                </a:lnTo>
                <a:lnTo>
                  <a:pt x="52" y="679"/>
                </a:lnTo>
                <a:lnTo>
                  <a:pt x="55" y="677"/>
                </a:lnTo>
                <a:lnTo>
                  <a:pt x="58" y="675"/>
                </a:lnTo>
                <a:lnTo>
                  <a:pt x="58" y="675"/>
                </a:lnTo>
                <a:lnTo>
                  <a:pt x="59" y="673"/>
                </a:lnTo>
                <a:lnTo>
                  <a:pt x="60" y="671"/>
                </a:lnTo>
                <a:lnTo>
                  <a:pt x="61" y="670"/>
                </a:lnTo>
                <a:lnTo>
                  <a:pt x="66" y="669"/>
                </a:lnTo>
                <a:lnTo>
                  <a:pt x="66" y="669"/>
                </a:lnTo>
                <a:lnTo>
                  <a:pt x="72" y="667"/>
                </a:lnTo>
                <a:lnTo>
                  <a:pt x="77" y="664"/>
                </a:lnTo>
                <a:lnTo>
                  <a:pt x="80" y="661"/>
                </a:lnTo>
                <a:lnTo>
                  <a:pt x="84" y="657"/>
                </a:lnTo>
                <a:lnTo>
                  <a:pt x="84" y="657"/>
                </a:lnTo>
                <a:lnTo>
                  <a:pt x="86" y="653"/>
                </a:lnTo>
                <a:lnTo>
                  <a:pt x="86" y="651"/>
                </a:lnTo>
                <a:lnTo>
                  <a:pt x="89" y="650"/>
                </a:lnTo>
                <a:lnTo>
                  <a:pt x="94" y="650"/>
                </a:lnTo>
                <a:lnTo>
                  <a:pt x="94" y="650"/>
                </a:lnTo>
                <a:lnTo>
                  <a:pt x="100" y="651"/>
                </a:lnTo>
                <a:lnTo>
                  <a:pt x="103" y="652"/>
                </a:lnTo>
                <a:lnTo>
                  <a:pt x="107" y="652"/>
                </a:lnTo>
                <a:lnTo>
                  <a:pt x="114" y="652"/>
                </a:lnTo>
                <a:lnTo>
                  <a:pt x="114" y="652"/>
                </a:lnTo>
                <a:lnTo>
                  <a:pt x="123" y="650"/>
                </a:lnTo>
                <a:lnTo>
                  <a:pt x="128" y="648"/>
                </a:lnTo>
                <a:lnTo>
                  <a:pt x="138" y="644"/>
                </a:lnTo>
                <a:lnTo>
                  <a:pt x="138" y="644"/>
                </a:lnTo>
                <a:lnTo>
                  <a:pt x="148" y="638"/>
                </a:lnTo>
                <a:lnTo>
                  <a:pt x="153" y="635"/>
                </a:lnTo>
                <a:lnTo>
                  <a:pt x="155" y="635"/>
                </a:lnTo>
                <a:lnTo>
                  <a:pt x="158" y="636"/>
                </a:lnTo>
                <a:lnTo>
                  <a:pt x="158" y="636"/>
                </a:lnTo>
                <a:lnTo>
                  <a:pt x="160" y="638"/>
                </a:lnTo>
                <a:lnTo>
                  <a:pt x="160" y="638"/>
                </a:lnTo>
                <a:lnTo>
                  <a:pt x="160" y="638"/>
                </a:lnTo>
                <a:lnTo>
                  <a:pt x="171" y="650"/>
                </a:lnTo>
                <a:lnTo>
                  <a:pt x="171" y="650"/>
                </a:lnTo>
                <a:lnTo>
                  <a:pt x="184" y="661"/>
                </a:lnTo>
                <a:lnTo>
                  <a:pt x="195" y="668"/>
                </a:lnTo>
                <a:lnTo>
                  <a:pt x="202" y="671"/>
                </a:lnTo>
                <a:lnTo>
                  <a:pt x="204" y="673"/>
                </a:lnTo>
                <a:lnTo>
                  <a:pt x="205" y="674"/>
                </a:lnTo>
                <a:lnTo>
                  <a:pt x="205" y="674"/>
                </a:lnTo>
                <a:lnTo>
                  <a:pt x="199" y="675"/>
                </a:lnTo>
                <a:lnTo>
                  <a:pt x="182" y="677"/>
                </a:lnTo>
                <a:lnTo>
                  <a:pt x="134" y="682"/>
                </a:lnTo>
                <a:lnTo>
                  <a:pt x="107" y="686"/>
                </a:lnTo>
                <a:lnTo>
                  <a:pt x="84" y="689"/>
                </a:lnTo>
                <a:lnTo>
                  <a:pt x="67" y="693"/>
                </a:lnTo>
                <a:lnTo>
                  <a:pt x="61" y="696"/>
                </a:lnTo>
                <a:lnTo>
                  <a:pt x="59" y="698"/>
                </a:lnTo>
                <a:lnTo>
                  <a:pt x="59" y="698"/>
                </a:lnTo>
                <a:lnTo>
                  <a:pt x="55" y="709"/>
                </a:lnTo>
                <a:lnTo>
                  <a:pt x="54" y="714"/>
                </a:lnTo>
                <a:lnTo>
                  <a:pt x="55" y="718"/>
                </a:lnTo>
                <a:lnTo>
                  <a:pt x="55" y="718"/>
                </a:lnTo>
                <a:lnTo>
                  <a:pt x="71" y="817"/>
                </a:lnTo>
                <a:lnTo>
                  <a:pt x="78" y="854"/>
                </a:lnTo>
                <a:lnTo>
                  <a:pt x="84" y="885"/>
                </a:lnTo>
                <a:lnTo>
                  <a:pt x="90" y="909"/>
                </a:lnTo>
                <a:lnTo>
                  <a:pt x="93" y="918"/>
                </a:lnTo>
                <a:lnTo>
                  <a:pt x="95" y="921"/>
                </a:lnTo>
                <a:lnTo>
                  <a:pt x="95" y="921"/>
                </a:lnTo>
                <a:lnTo>
                  <a:pt x="101" y="931"/>
                </a:lnTo>
                <a:lnTo>
                  <a:pt x="106" y="938"/>
                </a:lnTo>
                <a:lnTo>
                  <a:pt x="108" y="940"/>
                </a:lnTo>
                <a:lnTo>
                  <a:pt x="112" y="943"/>
                </a:lnTo>
                <a:lnTo>
                  <a:pt x="117" y="945"/>
                </a:lnTo>
                <a:lnTo>
                  <a:pt x="123" y="947"/>
                </a:lnTo>
                <a:lnTo>
                  <a:pt x="123" y="947"/>
                </a:lnTo>
                <a:lnTo>
                  <a:pt x="135" y="948"/>
                </a:lnTo>
                <a:lnTo>
                  <a:pt x="141" y="949"/>
                </a:lnTo>
                <a:lnTo>
                  <a:pt x="143" y="949"/>
                </a:lnTo>
                <a:lnTo>
                  <a:pt x="143" y="950"/>
                </a:lnTo>
                <a:lnTo>
                  <a:pt x="143" y="950"/>
                </a:lnTo>
                <a:lnTo>
                  <a:pt x="142" y="968"/>
                </a:lnTo>
                <a:lnTo>
                  <a:pt x="142" y="1006"/>
                </a:lnTo>
                <a:lnTo>
                  <a:pt x="141" y="1070"/>
                </a:lnTo>
                <a:lnTo>
                  <a:pt x="141" y="1070"/>
                </a:lnTo>
                <a:lnTo>
                  <a:pt x="141" y="1090"/>
                </a:lnTo>
                <a:lnTo>
                  <a:pt x="141" y="1097"/>
                </a:lnTo>
                <a:lnTo>
                  <a:pt x="142" y="1101"/>
                </a:lnTo>
                <a:lnTo>
                  <a:pt x="143" y="1102"/>
                </a:lnTo>
                <a:lnTo>
                  <a:pt x="143" y="1102"/>
                </a:lnTo>
                <a:lnTo>
                  <a:pt x="146" y="1103"/>
                </a:lnTo>
                <a:lnTo>
                  <a:pt x="148" y="1103"/>
                </a:lnTo>
                <a:lnTo>
                  <a:pt x="154" y="1102"/>
                </a:lnTo>
                <a:lnTo>
                  <a:pt x="156" y="1102"/>
                </a:lnTo>
                <a:lnTo>
                  <a:pt x="156" y="1105"/>
                </a:lnTo>
                <a:lnTo>
                  <a:pt x="156" y="1107"/>
                </a:lnTo>
                <a:lnTo>
                  <a:pt x="154" y="1114"/>
                </a:lnTo>
                <a:lnTo>
                  <a:pt x="154" y="1114"/>
                </a:lnTo>
                <a:lnTo>
                  <a:pt x="143" y="1142"/>
                </a:lnTo>
                <a:lnTo>
                  <a:pt x="141" y="1152"/>
                </a:lnTo>
                <a:lnTo>
                  <a:pt x="140" y="1158"/>
                </a:lnTo>
                <a:lnTo>
                  <a:pt x="140" y="1158"/>
                </a:lnTo>
                <a:lnTo>
                  <a:pt x="141" y="1163"/>
                </a:lnTo>
                <a:lnTo>
                  <a:pt x="141" y="1164"/>
                </a:lnTo>
                <a:lnTo>
                  <a:pt x="141" y="1166"/>
                </a:lnTo>
                <a:lnTo>
                  <a:pt x="141" y="1166"/>
                </a:lnTo>
                <a:lnTo>
                  <a:pt x="136" y="1177"/>
                </a:lnTo>
                <a:lnTo>
                  <a:pt x="135" y="1185"/>
                </a:lnTo>
                <a:lnTo>
                  <a:pt x="135" y="1190"/>
                </a:lnTo>
                <a:lnTo>
                  <a:pt x="135" y="1194"/>
                </a:lnTo>
                <a:lnTo>
                  <a:pt x="135" y="1194"/>
                </a:lnTo>
                <a:lnTo>
                  <a:pt x="136" y="1198"/>
                </a:lnTo>
                <a:lnTo>
                  <a:pt x="136" y="1201"/>
                </a:lnTo>
                <a:lnTo>
                  <a:pt x="135" y="1207"/>
                </a:lnTo>
                <a:lnTo>
                  <a:pt x="135" y="1208"/>
                </a:lnTo>
                <a:lnTo>
                  <a:pt x="136" y="1211"/>
                </a:lnTo>
                <a:lnTo>
                  <a:pt x="138" y="1212"/>
                </a:lnTo>
                <a:lnTo>
                  <a:pt x="142" y="1213"/>
                </a:lnTo>
                <a:lnTo>
                  <a:pt x="142" y="1213"/>
                </a:lnTo>
                <a:lnTo>
                  <a:pt x="155" y="1216"/>
                </a:lnTo>
                <a:lnTo>
                  <a:pt x="170" y="1216"/>
                </a:lnTo>
                <a:lnTo>
                  <a:pt x="188" y="1216"/>
                </a:lnTo>
                <a:lnTo>
                  <a:pt x="188" y="1216"/>
                </a:lnTo>
                <a:lnTo>
                  <a:pt x="187" y="1224"/>
                </a:lnTo>
                <a:lnTo>
                  <a:pt x="187" y="1231"/>
                </a:lnTo>
                <a:lnTo>
                  <a:pt x="187" y="1234"/>
                </a:lnTo>
                <a:lnTo>
                  <a:pt x="188" y="1236"/>
                </a:lnTo>
                <a:lnTo>
                  <a:pt x="188" y="1236"/>
                </a:lnTo>
                <a:lnTo>
                  <a:pt x="195" y="1241"/>
                </a:lnTo>
                <a:lnTo>
                  <a:pt x="199" y="1243"/>
                </a:lnTo>
                <a:lnTo>
                  <a:pt x="199" y="1243"/>
                </a:lnTo>
                <a:lnTo>
                  <a:pt x="205" y="1299"/>
                </a:lnTo>
                <a:lnTo>
                  <a:pt x="205" y="1299"/>
                </a:lnTo>
                <a:lnTo>
                  <a:pt x="205" y="1300"/>
                </a:lnTo>
                <a:lnTo>
                  <a:pt x="204" y="1299"/>
                </a:lnTo>
                <a:lnTo>
                  <a:pt x="201" y="1299"/>
                </a:lnTo>
                <a:lnTo>
                  <a:pt x="199" y="1298"/>
                </a:lnTo>
                <a:lnTo>
                  <a:pt x="197" y="1299"/>
                </a:lnTo>
                <a:lnTo>
                  <a:pt x="196" y="1300"/>
                </a:lnTo>
                <a:lnTo>
                  <a:pt x="195" y="1304"/>
                </a:lnTo>
                <a:lnTo>
                  <a:pt x="195" y="1304"/>
                </a:lnTo>
                <a:lnTo>
                  <a:pt x="193" y="1309"/>
                </a:lnTo>
                <a:lnTo>
                  <a:pt x="191" y="1311"/>
                </a:lnTo>
                <a:lnTo>
                  <a:pt x="190" y="1312"/>
                </a:lnTo>
                <a:lnTo>
                  <a:pt x="191" y="1315"/>
                </a:lnTo>
                <a:lnTo>
                  <a:pt x="191" y="1315"/>
                </a:lnTo>
                <a:lnTo>
                  <a:pt x="195" y="1318"/>
                </a:lnTo>
                <a:lnTo>
                  <a:pt x="200" y="1321"/>
                </a:lnTo>
                <a:lnTo>
                  <a:pt x="207" y="1324"/>
                </a:lnTo>
                <a:lnTo>
                  <a:pt x="207" y="1324"/>
                </a:lnTo>
                <a:lnTo>
                  <a:pt x="217" y="1327"/>
                </a:lnTo>
                <a:lnTo>
                  <a:pt x="217" y="1327"/>
                </a:lnTo>
                <a:lnTo>
                  <a:pt x="219" y="1372"/>
                </a:lnTo>
                <a:lnTo>
                  <a:pt x="223" y="1420"/>
                </a:lnTo>
                <a:lnTo>
                  <a:pt x="226" y="1474"/>
                </a:lnTo>
                <a:lnTo>
                  <a:pt x="232" y="1529"/>
                </a:lnTo>
                <a:lnTo>
                  <a:pt x="236" y="1556"/>
                </a:lnTo>
                <a:lnTo>
                  <a:pt x="240" y="1579"/>
                </a:lnTo>
                <a:lnTo>
                  <a:pt x="245" y="1599"/>
                </a:lnTo>
                <a:lnTo>
                  <a:pt x="249" y="1616"/>
                </a:lnTo>
                <a:lnTo>
                  <a:pt x="254" y="1628"/>
                </a:lnTo>
                <a:lnTo>
                  <a:pt x="257" y="1632"/>
                </a:lnTo>
                <a:lnTo>
                  <a:pt x="260" y="1634"/>
                </a:lnTo>
                <a:lnTo>
                  <a:pt x="260" y="1634"/>
                </a:lnTo>
                <a:lnTo>
                  <a:pt x="270" y="1639"/>
                </a:lnTo>
                <a:lnTo>
                  <a:pt x="278" y="1642"/>
                </a:lnTo>
                <a:lnTo>
                  <a:pt x="284" y="1642"/>
                </a:lnTo>
                <a:lnTo>
                  <a:pt x="289" y="1640"/>
                </a:lnTo>
                <a:lnTo>
                  <a:pt x="294" y="1637"/>
                </a:lnTo>
                <a:lnTo>
                  <a:pt x="298" y="1633"/>
                </a:lnTo>
                <a:lnTo>
                  <a:pt x="304" y="1622"/>
                </a:lnTo>
                <a:lnTo>
                  <a:pt x="304" y="1622"/>
                </a:lnTo>
                <a:lnTo>
                  <a:pt x="306" y="1619"/>
                </a:lnTo>
                <a:lnTo>
                  <a:pt x="308" y="1611"/>
                </a:lnTo>
                <a:lnTo>
                  <a:pt x="312" y="1590"/>
                </a:lnTo>
                <a:lnTo>
                  <a:pt x="314" y="1562"/>
                </a:lnTo>
                <a:lnTo>
                  <a:pt x="318" y="1532"/>
                </a:lnTo>
                <a:lnTo>
                  <a:pt x="322" y="1477"/>
                </a:lnTo>
                <a:lnTo>
                  <a:pt x="324" y="1452"/>
                </a:lnTo>
                <a:lnTo>
                  <a:pt x="356" y="1452"/>
                </a:lnTo>
                <a:lnTo>
                  <a:pt x="356" y="1452"/>
                </a:lnTo>
                <a:lnTo>
                  <a:pt x="358" y="1470"/>
                </a:lnTo>
                <a:lnTo>
                  <a:pt x="363" y="1511"/>
                </a:lnTo>
                <a:lnTo>
                  <a:pt x="368" y="1535"/>
                </a:lnTo>
                <a:lnTo>
                  <a:pt x="371" y="1557"/>
                </a:lnTo>
                <a:lnTo>
                  <a:pt x="376" y="1575"/>
                </a:lnTo>
                <a:lnTo>
                  <a:pt x="380" y="1581"/>
                </a:lnTo>
                <a:lnTo>
                  <a:pt x="382" y="1587"/>
                </a:lnTo>
                <a:lnTo>
                  <a:pt x="382" y="1587"/>
                </a:lnTo>
                <a:lnTo>
                  <a:pt x="387" y="1593"/>
                </a:lnTo>
                <a:lnTo>
                  <a:pt x="392" y="1598"/>
                </a:lnTo>
                <a:lnTo>
                  <a:pt x="398" y="1602"/>
                </a:lnTo>
                <a:lnTo>
                  <a:pt x="403" y="1603"/>
                </a:lnTo>
                <a:lnTo>
                  <a:pt x="407" y="1604"/>
                </a:lnTo>
                <a:lnTo>
                  <a:pt x="411" y="1603"/>
                </a:lnTo>
                <a:lnTo>
                  <a:pt x="421" y="1601"/>
                </a:lnTo>
                <a:lnTo>
                  <a:pt x="421" y="1601"/>
                </a:lnTo>
                <a:lnTo>
                  <a:pt x="423" y="1599"/>
                </a:lnTo>
                <a:lnTo>
                  <a:pt x="424" y="1596"/>
                </a:lnTo>
                <a:lnTo>
                  <a:pt x="428" y="1584"/>
                </a:lnTo>
                <a:lnTo>
                  <a:pt x="432" y="1568"/>
                </a:lnTo>
                <a:lnTo>
                  <a:pt x="435" y="1550"/>
                </a:lnTo>
                <a:lnTo>
                  <a:pt x="439" y="1517"/>
                </a:lnTo>
                <a:lnTo>
                  <a:pt x="440" y="1503"/>
                </a:lnTo>
                <a:lnTo>
                  <a:pt x="448" y="1504"/>
                </a:lnTo>
                <a:lnTo>
                  <a:pt x="448" y="1504"/>
                </a:lnTo>
                <a:lnTo>
                  <a:pt x="448" y="1505"/>
                </a:lnTo>
                <a:lnTo>
                  <a:pt x="450" y="1508"/>
                </a:lnTo>
                <a:lnTo>
                  <a:pt x="452" y="1509"/>
                </a:lnTo>
                <a:lnTo>
                  <a:pt x="452" y="1509"/>
                </a:lnTo>
                <a:lnTo>
                  <a:pt x="466" y="1511"/>
                </a:lnTo>
                <a:lnTo>
                  <a:pt x="494" y="1511"/>
                </a:lnTo>
                <a:lnTo>
                  <a:pt x="522" y="1511"/>
                </a:lnTo>
                <a:lnTo>
                  <a:pt x="536" y="1509"/>
                </a:lnTo>
                <a:lnTo>
                  <a:pt x="536" y="1509"/>
                </a:lnTo>
                <a:lnTo>
                  <a:pt x="539" y="1506"/>
                </a:lnTo>
                <a:lnTo>
                  <a:pt x="541" y="1500"/>
                </a:lnTo>
                <a:lnTo>
                  <a:pt x="542" y="1494"/>
                </a:lnTo>
                <a:lnTo>
                  <a:pt x="542" y="1494"/>
                </a:lnTo>
                <a:lnTo>
                  <a:pt x="544" y="1494"/>
                </a:lnTo>
                <a:lnTo>
                  <a:pt x="545" y="1494"/>
                </a:lnTo>
                <a:lnTo>
                  <a:pt x="546" y="1492"/>
                </a:lnTo>
                <a:lnTo>
                  <a:pt x="545" y="1487"/>
                </a:lnTo>
                <a:lnTo>
                  <a:pt x="545" y="1487"/>
                </a:lnTo>
                <a:lnTo>
                  <a:pt x="539" y="1467"/>
                </a:lnTo>
                <a:lnTo>
                  <a:pt x="535" y="1455"/>
                </a:lnTo>
                <a:lnTo>
                  <a:pt x="534" y="1446"/>
                </a:lnTo>
                <a:lnTo>
                  <a:pt x="534" y="1446"/>
                </a:lnTo>
                <a:lnTo>
                  <a:pt x="534" y="1426"/>
                </a:lnTo>
                <a:lnTo>
                  <a:pt x="534" y="1412"/>
                </a:lnTo>
                <a:lnTo>
                  <a:pt x="534" y="1412"/>
                </a:lnTo>
                <a:lnTo>
                  <a:pt x="542" y="1409"/>
                </a:lnTo>
                <a:lnTo>
                  <a:pt x="559" y="1399"/>
                </a:lnTo>
                <a:lnTo>
                  <a:pt x="559" y="1399"/>
                </a:lnTo>
                <a:lnTo>
                  <a:pt x="563" y="1397"/>
                </a:lnTo>
                <a:lnTo>
                  <a:pt x="567" y="1395"/>
                </a:lnTo>
                <a:lnTo>
                  <a:pt x="573" y="1393"/>
                </a:lnTo>
                <a:lnTo>
                  <a:pt x="574" y="1392"/>
                </a:lnTo>
                <a:lnTo>
                  <a:pt x="576" y="1388"/>
                </a:lnTo>
                <a:lnTo>
                  <a:pt x="577" y="1383"/>
                </a:lnTo>
                <a:lnTo>
                  <a:pt x="579" y="1375"/>
                </a:lnTo>
                <a:lnTo>
                  <a:pt x="579" y="1375"/>
                </a:lnTo>
                <a:lnTo>
                  <a:pt x="579" y="1353"/>
                </a:lnTo>
                <a:lnTo>
                  <a:pt x="577" y="1328"/>
                </a:lnTo>
                <a:lnTo>
                  <a:pt x="575" y="1290"/>
                </a:lnTo>
                <a:lnTo>
                  <a:pt x="575" y="1290"/>
                </a:lnTo>
                <a:lnTo>
                  <a:pt x="570" y="1237"/>
                </a:lnTo>
                <a:lnTo>
                  <a:pt x="557" y="1125"/>
                </a:lnTo>
                <a:lnTo>
                  <a:pt x="545" y="1008"/>
                </a:lnTo>
                <a:lnTo>
                  <a:pt x="541" y="965"/>
                </a:lnTo>
                <a:lnTo>
                  <a:pt x="540" y="939"/>
                </a:lnTo>
                <a:lnTo>
                  <a:pt x="540" y="939"/>
                </a:lnTo>
                <a:lnTo>
                  <a:pt x="540" y="925"/>
                </a:lnTo>
                <a:lnTo>
                  <a:pt x="539" y="907"/>
                </a:lnTo>
                <a:lnTo>
                  <a:pt x="534" y="868"/>
                </a:lnTo>
                <a:lnTo>
                  <a:pt x="528" y="822"/>
                </a:lnTo>
                <a:lnTo>
                  <a:pt x="528" y="822"/>
                </a:lnTo>
                <a:lnTo>
                  <a:pt x="532" y="821"/>
                </a:lnTo>
                <a:lnTo>
                  <a:pt x="539" y="816"/>
                </a:lnTo>
                <a:lnTo>
                  <a:pt x="546" y="810"/>
                </a:lnTo>
                <a:lnTo>
                  <a:pt x="551" y="807"/>
                </a:lnTo>
                <a:lnTo>
                  <a:pt x="553" y="802"/>
                </a:lnTo>
                <a:lnTo>
                  <a:pt x="553" y="802"/>
                </a:lnTo>
                <a:lnTo>
                  <a:pt x="556" y="796"/>
                </a:lnTo>
                <a:lnTo>
                  <a:pt x="558" y="788"/>
                </a:lnTo>
                <a:lnTo>
                  <a:pt x="561" y="773"/>
                </a:lnTo>
                <a:lnTo>
                  <a:pt x="563" y="751"/>
                </a:lnTo>
                <a:lnTo>
                  <a:pt x="563" y="751"/>
                </a:lnTo>
                <a:lnTo>
                  <a:pt x="562" y="745"/>
                </a:lnTo>
                <a:lnTo>
                  <a:pt x="559" y="735"/>
                </a:lnTo>
                <a:lnTo>
                  <a:pt x="556" y="723"/>
                </a:lnTo>
                <a:lnTo>
                  <a:pt x="553" y="720"/>
                </a:lnTo>
                <a:lnTo>
                  <a:pt x="551" y="716"/>
                </a:lnTo>
                <a:lnTo>
                  <a:pt x="551" y="716"/>
                </a:lnTo>
                <a:lnTo>
                  <a:pt x="539" y="702"/>
                </a:lnTo>
                <a:lnTo>
                  <a:pt x="532" y="693"/>
                </a:lnTo>
                <a:lnTo>
                  <a:pt x="532" y="693"/>
                </a:lnTo>
                <a:lnTo>
                  <a:pt x="530" y="691"/>
                </a:lnTo>
                <a:lnTo>
                  <a:pt x="529" y="685"/>
                </a:lnTo>
                <a:lnTo>
                  <a:pt x="529" y="679"/>
                </a:lnTo>
                <a:lnTo>
                  <a:pt x="532" y="674"/>
                </a:lnTo>
                <a:lnTo>
                  <a:pt x="532" y="674"/>
                </a:lnTo>
                <a:lnTo>
                  <a:pt x="535" y="668"/>
                </a:lnTo>
                <a:lnTo>
                  <a:pt x="536" y="664"/>
                </a:lnTo>
                <a:lnTo>
                  <a:pt x="536" y="664"/>
                </a:lnTo>
                <a:lnTo>
                  <a:pt x="544" y="667"/>
                </a:lnTo>
                <a:lnTo>
                  <a:pt x="550" y="670"/>
                </a:lnTo>
                <a:lnTo>
                  <a:pt x="556" y="674"/>
                </a:lnTo>
                <a:lnTo>
                  <a:pt x="556" y="674"/>
                </a:lnTo>
                <a:lnTo>
                  <a:pt x="564" y="681"/>
                </a:lnTo>
                <a:lnTo>
                  <a:pt x="567" y="682"/>
                </a:lnTo>
                <a:lnTo>
                  <a:pt x="570" y="682"/>
                </a:lnTo>
                <a:lnTo>
                  <a:pt x="570" y="682"/>
                </a:lnTo>
                <a:lnTo>
                  <a:pt x="570" y="681"/>
                </a:lnTo>
                <a:lnTo>
                  <a:pt x="569" y="677"/>
                </a:lnTo>
                <a:lnTo>
                  <a:pt x="562" y="668"/>
                </a:lnTo>
                <a:lnTo>
                  <a:pt x="552" y="658"/>
                </a:lnTo>
                <a:lnTo>
                  <a:pt x="545" y="652"/>
                </a:lnTo>
                <a:lnTo>
                  <a:pt x="545" y="652"/>
                </a:lnTo>
                <a:lnTo>
                  <a:pt x="539" y="646"/>
                </a:lnTo>
                <a:lnTo>
                  <a:pt x="536" y="644"/>
                </a:lnTo>
                <a:lnTo>
                  <a:pt x="536" y="644"/>
                </a:lnTo>
                <a:lnTo>
                  <a:pt x="538" y="645"/>
                </a:lnTo>
                <a:lnTo>
                  <a:pt x="540" y="645"/>
                </a:lnTo>
                <a:lnTo>
                  <a:pt x="541" y="645"/>
                </a:lnTo>
                <a:lnTo>
                  <a:pt x="544" y="644"/>
                </a:lnTo>
                <a:lnTo>
                  <a:pt x="545" y="641"/>
                </a:lnTo>
                <a:lnTo>
                  <a:pt x="546" y="638"/>
                </a:lnTo>
                <a:lnTo>
                  <a:pt x="546" y="638"/>
                </a:lnTo>
                <a:lnTo>
                  <a:pt x="549" y="630"/>
                </a:lnTo>
                <a:lnTo>
                  <a:pt x="549" y="624"/>
                </a:lnTo>
                <a:lnTo>
                  <a:pt x="546" y="617"/>
                </a:lnTo>
                <a:lnTo>
                  <a:pt x="546" y="617"/>
                </a:lnTo>
                <a:lnTo>
                  <a:pt x="546" y="611"/>
                </a:lnTo>
                <a:lnTo>
                  <a:pt x="549" y="601"/>
                </a:lnTo>
                <a:lnTo>
                  <a:pt x="551" y="591"/>
                </a:lnTo>
                <a:lnTo>
                  <a:pt x="553" y="583"/>
                </a:lnTo>
                <a:lnTo>
                  <a:pt x="553" y="583"/>
                </a:lnTo>
                <a:lnTo>
                  <a:pt x="557" y="576"/>
                </a:lnTo>
                <a:lnTo>
                  <a:pt x="561" y="568"/>
                </a:lnTo>
                <a:lnTo>
                  <a:pt x="564" y="557"/>
                </a:lnTo>
                <a:lnTo>
                  <a:pt x="565" y="542"/>
                </a:lnTo>
                <a:lnTo>
                  <a:pt x="565" y="542"/>
                </a:lnTo>
                <a:lnTo>
                  <a:pt x="565" y="533"/>
                </a:lnTo>
                <a:lnTo>
                  <a:pt x="563" y="521"/>
                </a:lnTo>
                <a:lnTo>
                  <a:pt x="556" y="492"/>
                </a:lnTo>
                <a:lnTo>
                  <a:pt x="545" y="455"/>
                </a:lnTo>
                <a:lnTo>
                  <a:pt x="563" y="442"/>
                </a:lnTo>
                <a:lnTo>
                  <a:pt x="563" y="442"/>
                </a:lnTo>
                <a:lnTo>
                  <a:pt x="494" y="309"/>
                </a:lnTo>
                <a:lnTo>
                  <a:pt x="494" y="309"/>
                </a:lnTo>
                <a:lnTo>
                  <a:pt x="493" y="306"/>
                </a:lnTo>
                <a:lnTo>
                  <a:pt x="493" y="303"/>
                </a:lnTo>
                <a:lnTo>
                  <a:pt x="492" y="301"/>
                </a:lnTo>
                <a:lnTo>
                  <a:pt x="492" y="299"/>
                </a:lnTo>
                <a:lnTo>
                  <a:pt x="489" y="296"/>
                </a:lnTo>
                <a:lnTo>
                  <a:pt x="479" y="288"/>
                </a:lnTo>
                <a:lnTo>
                  <a:pt x="479" y="288"/>
                </a:lnTo>
                <a:lnTo>
                  <a:pt x="463" y="278"/>
                </a:lnTo>
                <a:lnTo>
                  <a:pt x="448" y="271"/>
                </a:lnTo>
                <a:lnTo>
                  <a:pt x="430" y="264"/>
                </a:lnTo>
                <a:lnTo>
                  <a:pt x="430" y="264"/>
                </a:lnTo>
                <a:lnTo>
                  <a:pt x="415" y="256"/>
                </a:lnTo>
                <a:lnTo>
                  <a:pt x="415" y="256"/>
                </a:lnTo>
                <a:lnTo>
                  <a:pt x="417" y="251"/>
                </a:lnTo>
                <a:lnTo>
                  <a:pt x="422" y="239"/>
                </a:lnTo>
                <a:lnTo>
                  <a:pt x="423" y="231"/>
                </a:lnTo>
                <a:lnTo>
                  <a:pt x="423" y="223"/>
                </a:lnTo>
                <a:lnTo>
                  <a:pt x="422" y="214"/>
                </a:lnTo>
                <a:lnTo>
                  <a:pt x="418" y="207"/>
                </a:lnTo>
                <a:lnTo>
                  <a:pt x="418" y="207"/>
                </a:lnTo>
                <a:lnTo>
                  <a:pt x="409" y="195"/>
                </a:lnTo>
                <a:lnTo>
                  <a:pt x="403" y="188"/>
                </a:lnTo>
                <a:lnTo>
                  <a:pt x="399" y="184"/>
                </a:lnTo>
                <a:lnTo>
                  <a:pt x="399" y="184"/>
                </a:lnTo>
                <a:lnTo>
                  <a:pt x="400" y="183"/>
                </a:lnTo>
                <a:lnTo>
                  <a:pt x="401" y="179"/>
                </a:lnTo>
                <a:lnTo>
                  <a:pt x="401" y="175"/>
                </a:lnTo>
                <a:lnTo>
                  <a:pt x="400" y="173"/>
                </a:lnTo>
                <a:lnTo>
                  <a:pt x="398" y="169"/>
                </a:lnTo>
                <a:lnTo>
                  <a:pt x="394" y="165"/>
                </a:lnTo>
                <a:lnTo>
                  <a:pt x="394" y="165"/>
                </a:lnTo>
                <a:lnTo>
                  <a:pt x="386" y="159"/>
                </a:lnTo>
                <a:lnTo>
                  <a:pt x="381" y="154"/>
                </a:lnTo>
                <a:lnTo>
                  <a:pt x="378" y="151"/>
                </a:lnTo>
                <a:lnTo>
                  <a:pt x="375" y="151"/>
                </a:lnTo>
                <a:lnTo>
                  <a:pt x="375" y="151"/>
                </a:lnTo>
                <a:lnTo>
                  <a:pt x="371" y="151"/>
                </a:lnTo>
                <a:lnTo>
                  <a:pt x="369" y="150"/>
                </a:lnTo>
                <a:lnTo>
                  <a:pt x="368" y="149"/>
                </a:lnTo>
                <a:lnTo>
                  <a:pt x="366" y="146"/>
                </a:lnTo>
                <a:lnTo>
                  <a:pt x="366" y="146"/>
                </a:lnTo>
                <a:lnTo>
                  <a:pt x="369" y="138"/>
                </a:lnTo>
                <a:lnTo>
                  <a:pt x="372" y="120"/>
                </a:lnTo>
                <a:lnTo>
                  <a:pt x="375" y="108"/>
                </a:lnTo>
                <a:lnTo>
                  <a:pt x="375" y="96"/>
                </a:lnTo>
                <a:lnTo>
                  <a:pt x="374" y="83"/>
                </a:lnTo>
                <a:lnTo>
                  <a:pt x="371" y="70"/>
                </a:lnTo>
                <a:lnTo>
                  <a:pt x="371" y="70"/>
                </a:lnTo>
                <a:lnTo>
                  <a:pt x="365" y="60"/>
                </a:lnTo>
                <a:lnTo>
                  <a:pt x="357" y="50"/>
                </a:lnTo>
                <a:lnTo>
                  <a:pt x="346" y="40"/>
                </a:lnTo>
                <a:lnTo>
                  <a:pt x="335" y="32"/>
                </a:lnTo>
                <a:lnTo>
                  <a:pt x="323" y="25"/>
                </a:lnTo>
                <a:lnTo>
                  <a:pt x="312" y="19"/>
                </a:lnTo>
                <a:lnTo>
                  <a:pt x="292" y="9"/>
                </a:lnTo>
                <a:lnTo>
                  <a:pt x="292" y="9"/>
                </a:lnTo>
                <a:lnTo>
                  <a:pt x="283" y="5"/>
                </a:lnTo>
                <a:lnTo>
                  <a:pt x="273" y="3"/>
                </a:lnTo>
                <a:lnTo>
                  <a:pt x="264" y="2"/>
                </a:lnTo>
                <a:lnTo>
                  <a:pt x="255" y="0"/>
                </a:lnTo>
                <a:lnTo>
                  <a:pt x="247" y="0"/>
                </a:lnTo>
                <a:lnTo>
                  <a:pt x="238" y="2"/>
                </a:lnTo>
                <a:lnTo>
                  <a:pt x="232" y="3"/>
                </a:lnTo>
                <a:lnTo>
                  <a:pt x="226" y="4"/>
                </a:lnTo>
                <a:lnTo>
                  <a:pt x="226" y="4"/>
                </a:lnTo>
                <a:lnTo>
                  <a:pt x="219" y="9"/>
                </a:lnTo>
                <a:lnTo>
                  <a:pt x="214" y="13"/>
                </a:lnTo>
                <a:lnTo>
                  <a:pt x="212" y="16"/>
                </a:lnTo>
                <a:lnTo>
                  <a:pt x="210" y="19"/>
                </a:lnTo>
                <a:lnTo>
                  <a:pt x="210" y="19"/>
                </a:lnTo>
                <a:lnTo>
                  <a:pt x="207" y="23"/>
                </a:lnTo>
                <a:lnTo>
                  <a:pt x="199" y="29"/>
                </a:lnTo>
                <a:lnTo>
                  <a:pt x="199" y="29"/>
                </a:lnTo>
                <a:lnTo>
                  <a:pt x="190" y="37"/>
                </a:lnTo>
                <a:lnTo>
                  <a:pt x="185" y="43"/>
                </a:lnTo>
                <a:lnTo>
                  <a:pt x="181" y="49"/>
                </a:lnTo>
                <a:lnTo>
                  <a:pt x="177" y="56"/>
                </a:lnTo>
                <a:lnTo>
                  <a:pt x="172" y="66"/>
                </a:lnTo>
                <a:lnTo>
                  <a:pt x="170" y="74"/>
                </a:lnTo>
                <a:lnTo>
                  <a:pt x="169" y="85"/>
                </a:lnTo>
                <a:lnTo>
                  <a:pt x="169" y="85"/>
                </a:lnTo>
                <a:lnTo>
                  <a:pt x="169" y="95"/>
                </a:lnTo>
                <a:lnTo>
                  <a:pt x="170" y="104"/>
                </a:lnTo>
                <a:lnTo>
                  <a:pt x="172" y="113"/>
                </a:lnTo>
                <a:lnTo>
                  <a:pt x="176" y="120"/>
                </a:lnTo>
                <a:lnTo>
                  <a:pt x="181" y="131"/>
                </a:lnTo>
                <a:lnTo>
                  <a:pt x="184" y="134"/>
                </a:lnTo>
                <a:lnTo>
                  <a:pt x="184" y="134"/>
                </a:lnTo>
                <a:lnTo>
                  <a:pt x="183" y="145"/>
                </a:lnTo>
                <a:lnTo>
                  <a:pt x="184" y="156"/>
                </a:lnTo>
                <a:lnTo>
                  <a:pt x="185" y="165"/>
                </a:lnTo>
                <a:lnTo>
                  <a:pt x="185" y="165"/>
                </a:lnTo>
                <a:lnTo>
                  <a:pt x="194" y="197"/>
                </a:lnTo>
                <a:lnTo>
                  <a:pt x="194" y="197"/>
                </a:lnTo>
                <a:lnTo>
                  <a:pt x="196" y="208"/>
                </a:lnTo>
                <a:lnTo>
                  <a:pt x="200" y="218"/>
                </a:lnTo>
                <a:lnTo>
                  <a:pt x="200" y="218"/>
                </a:lnTo>
                <a:lnTo>
                  <a:pt x="204" y="223"/>
                </a:lnTo>
                <a:lnTo>
                  <a:pt x="206" y="227"/>
                </a:lnTo>
                <a:lnTo>
                  <a:pt x="210" y="231"/>
                </a:lnTo>
                <a:lnTo>
                  <a:pt x="213" y="231"/>
                </a:lnTo>
                <a:lnTo>
                  <a:pt x="213" y="231"/>
                </a:lnTo>
                <a:lnTo>
                  <a:pt x="220" y="232"/>
                </a:lnTo>
                <a:lnTo>
                  <a:pt x="226" y="235"/>
                </a:lnTo>
                <a:lnTo>
                  <a:pt x="226" y="235"/>
                </a:lnTo>
                <a:close/>
                <a:moveTo>
                  <a:pt x="143" y="452"/>
                </a:moveTo>
                <a:lnTo>
                  <a:pt x="143" y="452"/>
                </a:lnTo>
                <a:lnTo>
                  <a:pt x="146" y="451"/>
                </a:lnTo>
                <a:lnTo>
                  <a:pt x="148" y="452"/>
                </a:lnTo>
                <a:lnTo>
                  <a:pt x="155" y="458"/>
                </a:lnTo>
                <a:lnTo>
                  <a:pt x="166" y="467"/>
                </a:lnTo>
                <a:lnTo>
                  <a:pt x="166" y="467"/>
                </a:lnTo>
                <a:lnTo>
                  <a:pt x="167" y="475"/>
                </a:lnTo>
                <a:lnTo>
                  <a:pt x="169" y="482"/>
                </a:lnTo>
                <a:lnTo>
                  <a:pt x="170" y="492"/>
                </a:lnTo>
                <a:lnTo>
                  <a:pt x="170" y="492"/>
                </a:lnTo>
                <a:lnTo>
                  <a:pt x="172" y="508"/>
                </a:lnTo>
                <a:lnTo>
                  <a:pt x="173" y="521"/>
                </a:lnTo>
                <a:lnTo>
                  <a:pt x="175" y="537"/>
                </a:lnTo>
                <a:lnTo>
                  <a:pt x="175" y="537"/>
                </a:lnTo>
                <a:lnTo>
                  <a:pt x="175" y="560"/>
                </a:lnTo>
                <a:lnTo>
                  <a:pt x="179" y="585"/>
                </a:lnTo>
                <a:lnTo>
                  <a:pt x="179" y="585"/>
                </a:lnTo>
                <a:lnTo>
                  <a:pt x="182" y="593"/>
                </a:lnTo>
                <a:lnTo>
                  <a:pt x="184" y="601"/>
                </a:lnTo>
                <a:lnTo>
                  <a:pt x="190" y="615"/>
                </a:lnTo>
                <a:lnTo>
                  <a:pt x="194" y="622"/>
                </a:lnTo>
                <a:lnTo>
                  <a:pt x="196" y="624"/>
                </a:lnTo>
                <a:lnTo>
                  <a:pt x="196" y="624"/>
                </a:lnTo>
                <a:lnTo>
                  <a:pt x="177" y="620"/>
                </a:lnTo>
                <a:lnTo>
                  <a:pt x="177" y="620"/>
                </a:lnTo>
                <a:lnTo>
                  <a:pt x="173" y="617"/>
                </a:lnTo>
                <a:lnTo>
                  <a:pt x="167" y="610"/>
                </a:lnTo>
                <a:lnTo>
                  <a:pt x="160" y="601"/>
                </a:lnTo>
                <a:lnTo>
                  <a:pt x="152" y="594"/>
                </a:lnTo>
                <a:lnTo>
                  <a:pt x="152" y="594"/>
                </a:lnTo>
                <a:lnTo>
                  <a:pt x="146" y="589"/>
                </a:lnTo>
                <a:lnTo>
                  <a:pt x="141" y="588"/>
                </a:lnTo>
                <a:lnTo>
                  <a:pt x="136" y="588"/>
                </a:lnTo>
                <a:lnTo>
                  <a:pt x="129" y="588"/>
                </a:lnTo>
                <a:lnTo>
                  <a:pt x="129" y="588"/>
                </a:lnTo>
                <a:lnTo>
                  <a:pt x="119" y="587"/>
                </a:lnTo>
                <a:lnTo>
                  <a:pt x="119" y="587"/>
                </a:lnTo>
                <a:lnTo>
                  <a:pt x="105" y="581"/>
                </a:lnTo>
                <a:lnTo>
                  <a:pt x="105" y="581"/>
                </a:lnTo>
                <a:lnTo>
                  <a:pt x="93" y="578"/>
                </a:lnTo>
                <a:lnTo>
                  <a:pt x="83" y="577"/>
                </a:lnTo>
                <a:lnTo>
                  <a:pt x="76" y="577"/>
                </a:lnTo>
                <a:lnTo>
                  <a:pt x="76" y="577"/>
                </a:lnTo>
                <a:lnTo>
                  <a:pt x="86" y="564"/>
                </a:lnTo>
                <a:lnTo>
                  <a:pt x="95" y="553"/>
                </a:lnTo>
                <a:lnTo>
                  <a:pt x="102" y="542"/>
                </a:lnTo>
                <a:lnTo>
                  <a:pt x="102" y="542"/>
                </a:lnTo>
                <a:lnTo>
                  <a:pt x="106" y="534"/>
                </a:lnTo>
                <a:lnTo>
                  <a:pt x="109" y="522"/>
                </a:lnTo>
                <a:lnTo>
                  <a:pt x="112" y="511"/>
                </a:lnTo>
                <a:lnTo>
                  <a:pt x="115" y="500"/>
                </a:lnTo>
                <a:lnTo>
                  <a:pt x="115" y="500"/>
                </a:lnTo>
                <a:lnTo>
                  <a:pt x="123" y="487"/>
                </a:lnTo>
                <a:lnTo>
                  <a:pt x="131" y="472"/>
                </a:lnTo>
                <a:lnTo>
                  <a:pt x="143" y="452"/>
                </a:lnTo>
                <a:lnTo>
                  <a:pt x="143" y="452"/>
                </a:lnTo>
                <a:close/>
                <a:moveTo>
                  <a:pt x="263" y="1363"/>
                </a:moveTo>
                <a:lnTo>
                  <a:pt x="263" y="1363"/>
                </a:lnTo>
                <a:lnTo>
                  <a:pt x="263" y="1371"/>
                </a:lnTo>
                <a:lnTo>
                  <a:pt x="265" y="1391"/>
                </a:lnTo>
                <a:lnTo>
                  <a:pt x="269" y="1412"/>
                </a:lnTo>
                <a:lnTo>
                  <a:pt x="271" y="1421"/>
                </a:lnTo>
                <a:lnTo>
                  <a:pt x="275" y="1428"/>
                </a:lnTo>
                <a:lnTo>
                  <a:pt x="275" y="1428"/>
                </a:lnTo>
                <a:lnTo>
                  <a:pt x="286" y="1441"/>
                </a:lnTo>
                <a:lnTo>
                  <a:pt x="288" y="1442"/>
                </a:lnTo>
                <a:lnTo>
                  <a:pt x="290" y="1441"/>
                </a:lnTo>
                <a:lnTo>
                  <a:pt x="290" y="1441"/>
                </a:lnTo>
                <a:lnTo>
                  <a:pt x="296" y="1435"/>
                </a:lnTo>
                <a:lnTo>
                  <a:pt x="299" y="1434"/>
                </a:lnTo>
                <a:lnTo>
                  <a:pt x="299" y="1435"/>
                </a:lnTo>
                <a:lnTo>
                  <a:pt x="299" y="1435"/>
                </a:lnTo>
                <a:lnTo>
                  <a:pt x="298" y="1458"/>
                </a:lnTo>
                <a:lnTo>
                  <a:pt x="294" y="1506"/>
                </a:lnTo>
                <a:lnTo>
                  <a:pt x="293" y="1532"/>
                </a:lnTo>
                <a:lnTo>
                  <a:pt x="290" y="1555"/>
                </a:lnTo>
                <a:lnTo>
                  <a:pt x="288" y="1570"/>
                </a:lnTo>
                <a:lnTo>
                  <a:pt x="287" y="1575"/>
                </a:lnTo>
                <a:lnTo>
                  <a:pt x="284" y="1578"/>
                </a:lnTo>
                <a:lnTo>
                  <a:pt x="284" y="1578"/>
                </a:lnTo>
                <a:lnTo>
                  <a:pt x="284" y="1576"/>
                </a:lnTo>
                <a:lnTo>
                  <a:pt x="283" y="1575"/>
                </a:lnTo>
                <a:lnTo>
                  <a:pt x="281" y="1569"/>
                </a:lnTo>
                <a:lnTo>
                  <a:pt x="277" y="1546"/>
                </a:lnTo>
                <a:lnTo>
                  <a:pt x="272" y="1512"/>
                </a:lnTo>
                <a:lnTo>
                  <a:pt x="267" y="1474"/>
                </a:lnTo>
                <a:lnTo>
                  <a:pt x="259" y="1401"/>
                </a:lnTo>
                <a:lnTo>
                  <a:pt x="255" y="1369"/>
                </a:lnTo>
                <a:lnTo>
                  <a:pt x="263" y="1363"/>
                </a:lnTo>
                <a:close/>
                <a:moveTo>
                  <a:pt x="387" y="1457"/>
                </a:moveTo>
                <a:lnTo>
                  <a:pt x="387" y="1457"/>
                </a:lnTo>
                <a:lnTo>
                  <a:pt x="404" y="1452"/>
                </a:lnTo>
                <a:lnTo>
                  <a:pt x="404" y="1452"/>
                </a:lnTo>
                <a:lnTo>
                  <a:pt x="407" y="1446"/>
                </a:lnTo>
                <a:lnTo>
                  <a:pt x="412" y="1433"/>
                </a:lnTo>
                <a:lnTo>
                  <a:pt x="418" y="1412"/>
                </a:lnTo>
                <a:lnTo>
                  <a:pt x="418" y="1412"/>
                </a:lnTo>
                <a:lnTo>
                  <a:pt x="417" y="1446"/>
                </a:lnTo>
                <a:lnTo>
                  <a:pt x="416" y="1473"/>
                </a:lnTo>
                <a:lnTo>
                  <a:pt x="416" y="1490"/>
                </a:lnTo>
                <a:lnTo>
                  <a:pt x="416" y="1490"/>
                </a:lnTo>
                <a:lnTo>
                  <a:pt x="417" y="1498"/>
                </a:lnTo>
                <a:lnTo>
                  <a:pt x="419" y="1502"/>
                </a:lnTo>
                <a:lnTo>
                  <a:pt x="421" y="1504"/>
                </a:lnTo>
                <a:lnTo>
                  <a:pt x="423" y="1506"/>
                </a:lnTo>
                <a:lnTo>
                  <a:pt x="423" y="1506"/>
                </a:lnTo>
                <a:lnTo>
                  <a:pt x="427" y="1511"/>
                </a:lnTo>
                <a:lnTo>
                  <a:pt x="429" y="1514"/>
                </a:lnTo>
                <a:lnTo>
                  <a:pt x="429" y="1514"/>
                </a:lnTo>
                <a:lnTo>
                  <a:pt x="428" y="1525"/>
                </a:lnTo>
                <a:lnTo>
                  <a:pt x="423" y="1547"/>
                </a:lnTo>
                <a:lnTo>
                  <a:pt x="421" y="1561"/>
                </a:lnTo>
                <a:lnTo>
                  <a:pt x="417" y="1572"/>
                </a:lnTo>
                <a:lnTo>
                  <a:pt x="415" y="1579"/>
                </a:lnTo>
                <a:lnTo>
                  <a:pt x="412" y="1581"/>
                </a:lnTo>
                <a:lnTo>
                  <a:pt x="411" y="1581"/>
                </a:lnTo>
                <a:lnTo>
                  <a:pt x="411" y="1581"/>
                </a:lnTo>
                <a:lnTo>
                  <a:pt x="409" y="1580"/>
                </a:lnTo>
                <a:lnTo>
                  <a:pt x="407" y="1575"/>
                </a:lnTo>
                <a:lnTo>
                  <a:pt x="404" y="1561"/>
                </a:lnTo>
                <a:lnTo>
                  <a:pt x="399" y="1541"/>
                </a:lnTo>
                <a:lnTo>
                  <a:pt x="395" y="1519"/>
                </a:lnTo>
                <a:lnTo>
                  <a:pt x="389" y="1476"/>
                </a:lnTo>
                <a:lnTo>
                  <a:pt x="387" y="1457"/>
                </a:lnTo>
                <a:lnTo>
                  <a:pt x="387" y="1457"/>
                </a:lnTo>
                <a:close/>
                <a:moveTo>
                  <a:pt x="276" y="1218"/>
                </a:moveTo>
                <a:lnTo>
                  <a:pt x="280" y="1247"/>
                </a:lnTo>
                <a:lnTo>
                  <a:pt x="280" y="1247"/>
                </a:lnTo>
                <a:lnTo>
                  <a:pt x="271" y="1261"/>
                </a:lnTo>
                <a:lnTo>
                  <a:pt x="271" y="1261"/>
                </a:lnTo>
                <a:lnTo>
                  <a:pt x="263" y="1282"/>
                </a:lnTo>
                <a:lnTo>
                  <a:pt x="259" y="1295"/>
                </a:lnTo>
                <a:lnTo>
                  <a:pt x="259" y="1295"/>
                </a:lnTo>
                <a:lnTo>
                  <a:pt x="260" y="1282"/>
                </a:lnTo>
                <a:lnTo>
                  <a:pt x="260" y="1271"/>
                </a:lnTo>
                <a:lnTo>
                  <a:pt x="260" y="1261"/>
                </a:lnTo>
                <a:lnTo>
                  <a:pt x="260" y="1261"/>
                </a:lnTo>
                <a:lnTo>
                  <a:pt x="259" y="1239"/>
                </a:lnTo>
                <a:lnTo>
                  <a:pt x="259" y="1220"/>
                </a:lnTo>
                <a:lnTo>
                  <a:pt x="259" y="1220"/>
                </a:lnTo>
                <a:lnTo>
                  <a:pt x="259" y="1217"/>
                </a:lnTo>
                <a:lnTo>
                  <a:pt x="259" y="1213"/>
                </a:lnTo>
                <a:lnTo>
                  <a:pt x="261" y="1210"/>
                </a:lnTo>
                <a:lnTo>
                  <a:pt x="276" y="12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7DDABAC5-44E7-43F8-A256-CB6D21D016AF}"/>
              </a:ext>
            </a:extLst>
          </p:cNvPr>
          <p:cNvSpPr>
            <a:spLocks noEditPoints="1"/>
          </p:cNvSpPr>
          <p:nvPr/>
        </p:nvSpPr>
        <p:spPr bwMode="auto">
          <a:xfrm>
            <a:off x="2614796" y="4736943"/>
            <a:ext cx="929919" cy="1561643"/>
          </a:xfrm>
          <a:custGeom>
            <a:avLst/>
            <a:gdLst>
              <a:gd name="T0" fmla="*/ 137 w 658"/>
              <a:gd name="T1" fmla="*/ 8 h 1105"/>
              <a:gd name="T2" fmla="*/ 82 w 658"/>
              <a:gd name="T3" fmla="*/ 95 h 1105"/>
              <a:gd name="T4" fmla="*/ 47 w 658"/>
              <a:gd name="T5" fmla="*/ 152 h 1105"/>
              <a:gd name="T6" fmla="*/ 1 w 658"/>
              <a:gd name="T7" fmla="*/ 238 h 1105"/>
              <a:gd name="T8" fmla="*/ 24 w 658"/>
              <a:gd name="T9" fmla="*/ 312 h 1105"/>
              <a:gd name="T10" fmla="*/ 53 w 658"/>
              <a:gd name="T11" fmla="*/ 387 h 1105"/>
              <a:gd name="T12" fmla="*/ 20 w 658"/>
              <a:gd name="T13" fmla="*/ 475 h 1105"/>
              <a:gd name="T14" fmla="*/ 48 w 658"/>
              <a:gd name="T15" fmla="*/ 629 h 1105"/>
              <a:gd name="T16" fmla="*/ 69 w 658"/>
              <a:gd name="T17" fmla="*/ 675 h 1105"/>
              <a:gd name="T18" fmla="*/ 140 w 658"/>
              <a:gd name="T19" fmla="*/ 730 h 1105"/>
              <a:gd name="T20" fmla="*/ 69 w 658"/>
              <a:gd name="T21" fmla="*/ 752 h 1105"/>
              <a:gd name="T22" fmla="*/ 45 w 658"/>
              <a:gd name="T23" fmla="*/ 846 h 1105"/>
              <a:gd name="T24" fmla="*/ 74 w 658"/>
              <a:gd name="T25" fmla="*/ 942 h 1105"/>
              <a:gd name="T26" fmla="*/ 155 w 658"/>
              <a:gd name="T27" fmla="*/ 1050 h 1105"/>
              <a:gd name="T28" fmla="*/ 228 w 658"/>
              <a:gd name="T29" fmla="*/ 1025 h 1105"/>
              <a:gd name="T30" fmla="*/ 244 w 658"/>
              <a:gd name="T31" fmla="*/ 985 h 1105"/>
              <a:gd name="T32" fmla="*/ 277 w 658"/>
              <a:gd name="T33" fmla="*/ 936 h 1105"/>
              <a:gd name="T34" fmla="*/ 328 w 658"/>
              <a:gd name="T35" fmla="*/ 870 h 1105"/>
              <a:gd name="T36" fmla="*/ 399 w 658"/>
              <a:gd name="T37" fmla="*/ 754 h 1105"/>
              <a:gd name="T38" fmla="*/ 399 w 658"/>
              <a:gd name="T39" fmla="*/ 726 h 1105"/>
              <a:gd name="T40" fmla="*/ 407 w 658"/>
              <a:gd name="T41" fmla="*/ 697 h 1105"/>
              <a:gd name="T42" fmla="*/ 420 w 658"/>
              <a:gd name="T43" fmla="*/ 769 h 1105"/>
              <a:gd name="T44" fmla="*/ 430 w 658"/>
              <a:gd name="T45" fmla="*/ 963 h 1105"/>
              <a:gd name="T46" fmla="*/ 550 w 658"/>
              <a:gd name="T47" fmla="*/ 1105 h 1105"/>
              <a:gd name="T48" fmla="*/ 650 w 658"/>
              <a:gd name="T49" fmla="*/ 1027 h 1105"/>
              <a:gd name="T50" fmla="*/ 635 w 658"/>
              <a:gd name="T51" fmla="*/ 868 h 1105"/>
              <a:gd name="T52" fmla="*/ 538 w 658"/>
              <a:gd name="T53" fmla="*/ 734 h 1105"/>
              <a:gd name="T54" fmla="*/ 524 w 658"/>
              <a:gd name="T55" fmla="*/ 694 h 1105"/>
              <a:gd name="T56" fmla="*/ 596 w 658"/>
              <a:gd name="T57" fmla="*/ 669 h 1105"/>
              <a:gd name="T58" fmla="*/ 426 w 658"/>
              <a:gd name="T59" fmla="*/ 529 h 1105"/>
              <a:gd name="T60" fmla="*/ 412 w 658"/>
              <a:gd name="T61" fmla="*/ 496 h 1105"/>
              <a:gd name="T62" fmla="*/ 445 w 658"/>
              <a:gd name="T63" fmla="*/ 335 h 1105"/>
              <a:gd name="T64" fmla="*/ 527 w 658"/>
              <a:gd name="T65" fmla="*/ 338 h 1105"/>
              <a:gd name="T66" fmla="*/ 522 w 658"/>
              <a:gd name="T67" fmla="*/ 312 h 1105"/>
              <a:gd name="T68" fmla="*/ 496 w 658"/>
              <a:gd name="T69" fmla="*/ 288 h 1105"/>
              <a:gd name="T70" fmla="*/ 395 w 658"/>
              <a:gd name="T71" fmla="*/ 269 h 1105"/>
              <a:gd name="T72" fmla="*/ 240 w 658"/>
              <a:gd name="T73" fmla="*/ 181 h 1105"/>
              <a:gd name="T74" fmla="*/ 255 w 658"/>
              <a:gd name="T75" fmla="*/ 84 h 1105"/>
              <a:gd name="T76" fmla="*/ 224 w 658"/>
              <a:gd name="T77" fmla="*/ 19 h 1105"/>
              <a:gd name="T78" fmla="*/ 312 w 658"/>
              <a:gd name="T79" fmla="*/ 443 h 1105"/>
              <a:gd name="T80" fmla="*/ 280 w 658"/>
              <a:gd name="T81" fmla="*/ 262 h 1105"/>
              <a:gd name="T82" fmla="*/ 400 w 658"/>
              <a:gd name="T83" fmla="*/ 305 h 1105"/>
              <a:gd name="T84" fmla="*/ 358 w 658"/>
              <a:gd name="T85" fmla="*/ 303 h 1105"/>
              <a:gd name="T86" fmla="*/ 287 w 658"/>
              <a:gd name="T87" fmla="*/ 310 h 1105"/>
              <a:gd name="T88" fmla="*/ 437 w 658"/>
              <a:gd name="T89" fmla="*/ 325 h 1105"/>
              <a:gd name="T90" fmla="*/ 413 w 658"/>
              <a:gd name="T91" fmla="*/ 320 h 1105"/>
              <a:gd name="T92" fmla="*/ 488 w 658"/>
              <a:gd name="T93" fmla="*/ 933 h 1105"/>
              <a:gd name="T94" fmla="*/ 588 w 658"/>
              <a:gd name="T95" fmla="*/ 902 h 1105"/>
              <a:gd name="T96" fmla="*/ 587 w 658"/>
              <a:gd name="T97" fmla="*/ 839 h 1105"/>
              <a:gd name="T98" fmla="*/ 611 w 658"/>
              <a:gd name="T99" fmla="*/ 1032 h 1105"/>
              <a:gd name="T100" fmla="*/ 536 w 658"/>
              <a:gd name="T101" fmla="*/ 1058 h 1105"/>
              <a:gd name="T102" fmla="*/ 444 w 658"/>
              <a:gd name="T103" fmla="*/ 910 h 1105"/>
              <a:gd name="T104" fmla="*/ 96 w 658"/>
              <a:gd name="T105" fmla="*/ 796 h 1105"/>
              <a:gd name="T106" fmla="*/ 326 w 658"/>
              <a:gd name="T107" fmla="*/ 768 h 1105"/>
              <a:gd name="T108" fmla="*/ 294 w 658"/>
              <a:gd name="T109" fmla="*/ 853 h 1105"/>
              <a:gd name="T110" fmla="*/ 319 w 658"/>
              <a:gd name="T111" fmla="*/ 767 h 1105"/>
              <a:gd name="T112" fmla="*/ 504 w 658"/>
              <a:gd name="T113" fmla="*/ 775 h 1105"/>
              <a:gd name="T114" fmla="*/ 501 w 658"/>
              <a:gd name="T115" fmla="*/ 816 h 1105"/>
              <a:gd name="T116" fmla="*/ 461 w 658"/>
              <a:gd name="T117" fmla="*/ 810 h 1105"/>
              <a:gd name="T118" fmla="*/ 512 w 658"/>
              <a:gd name="T119" fmla="*/ 889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8" h="1105">
                <a:moveTo>
                  <a:pt x="198" y="13"/>
                </a:moveTo>
                <a:lnTo>
                  <a:pt x="198" y="13"/>
                </a:lnTo>
                <a:lnTo>
                  <a:pt x="195" y="10"/>
                </a:lnTo>
                <a:lnTo>
                  <a:pt x="184" y="6"/>
                </a:lnTo>
                <a:lnTo>
                  <a:pt x="179" y="3"/>
                </a:lnTo>
                <a:lnTo>
                  <a:pt x="172" y="1"/>
                </a:lnTo>
                <a:lnTo>
                  <a:pt x="166" y="0"/>
                </a:lnTo>
                <a:lnTo>
                  <a:pt x="160" y="0"/>
                </a:lnTo>
                <a:lnTo>
                  <a:pt x="160" y="0"/>
                </a:lnTo>
                <a:lnTo>
                  <a:pt x="150" y="2"/>
                </a:lnTo>
                <a:lnTo>
                  <a:pt x="145" y="4"/>
                </a:lnTo>
                <a:lnTo>
                  <a:pt x="137" y="8"/>
                </a:lnTo>
                <a:lnTo>
                  <a:pt x="137" y="8"/>
                </a:lnTo>
                <a:lnTo>
                  <a:pt x="131" y="10"/>
                </a:lnTo>
                <a:lnTo>
                  <a:pt x="123" y="14"/>
                </a:lnTo>
                <a:lnTo>
                  <a:pt x="116" y="20"/>
                </a:lnTo>
                <a:lnTo>
                  <a:pt x="112" y="23"/>
                </a:lnTo>
                <a:lnTo>
                  <a:pt x="108" y="28"/>
                </a:lnTo>
                <a:lnTo>
                  <a:pt x="108" y="28"/>
                </a:lnTo>
                <a:lnTo>
                  <a:pt x="103" y="38"/>
                </a:lnTo>
                <a:lnTo>
                  <a:pt x="100" y="47"/>
                </a:lnTo>
                <a:lnTo>
                  <a:pt x="96" y="61"/>
                </a:lnTo>
                <a:lnTo>
                  <a:pt x="88" y="81"/>
                </a:lnTo>
                <a:lnTo>
                  <a:pt x="88" y="81"/>
                </a:lnTo>
                <a:lnTo>
                  <a:pt x="86" y="88"/>
                </a:lnTo>
                <a:lnTo>
                  <a:pt x="82" y="95"/>
                </a:lnTo>
                <a:lnTo>
                  <a:pt x="75" y="106"/>
                </a:lnTo>
                <a:lnTo>
                  <a:pt x="66" y="116"/>
                </a:lnTo>
                <a:lnTo>
                  <a:pt x="56" y="124"/>
                </a:lnTo>
                <a:lnTo>
                  <a:pt x="48" y="131"/>
                </a:lnTo>
                <a:lnTo>
                  <a:pt x="41" y="136"/>
                </a:lnTo>
                <a:lnTo>
                  <a:pt x="35" y="140"/>
                </a:lnTo>
                <a:lnTo>
                  <a:pt x="57" y="137"/>
                </a:lnTo>
                <a:lnTo>
                  <a:pt x="57" y="137"/>
                </a:lnTo>
                <a:lnTo>
                  <a:pt x="57" y="139"/>
                </a:lnTo>
                <a:lnTo>
                  <a:pt x="56" y="142"/>
                </a:lnTo>
                <a:lnTo>
                  <a:pt x="53" y="147"/>
                </a:lnTo>
                <a:lnTo>
                  <a:pt x="47" y="152"/>
                </a:lnTo>
                <a:lnTo>
                  <a:pt x="47" y="152"/>
                </a:lnTo>
                <a:lnTo>
                  <a:pt x="35" y="163"/>
                </a:lnTo>
                <a:lnTo>
                  <a:pt x="73" y="161"/>
                </a:lnTo>
                <a:lnTo>
                  <a:pt x="68" y="168"/>
                </a:lnTo>
                <a:lnTo>
                  <a:pt x="83" y="168"/>
                </a:lnTo>
                <a:lnTo>
                  <a:pt x="45" y="193"/>
                </a:lnTo>
                <a:lnTo>
                  <a:pt x="45" y="193"/>
                </a:lnTo>
                <a:lnTo>
                  <a:pt x="30" y="204"/>
                </a:lnTo>
                <a:lnTo>
                  <a:pt x="18" y="213"/>
                </a:lnTo>
                <a:lnTo>
                  <a:pt x="13" y="219"/>
                </a:lnTo>
                <a:lnTo>
                  <a:pt x="10" y="224"/>
                </a:lnTo>
                <a:lnTo>
                  <a:pt x="10" y="224"/>
                </a:lnTo>
                <a:lnTo>
                  <a:pt x="5" y="232"/>
                </a:lnTo>
                <a:lnTo>
                  <a:pt x="1" y="238"/>
                </a:lnTo>
                <a:lnTo>
                  <a:pt x="0" y="241"/>
                </a:lnTo>
                <a:lnTo>
                  <a:pt x="0" y="243"/>
                </a:lnTo>
                <a:lnTo>
                  <a:pt x="1" y="245"/>
                </a:lnTo>
                <a:lnTo>
                  <a:pt x="2" y="247"/>
                </a:lnTo>
                <a:lnTo>
                  <a:pt x="2" y="247"/>
                </a:lnTo>
                <a:lnTo>
                  <a:pt x="20" y="267"/>
                </a:lnTo>
                <a:lnTo>
                  <a:pt x="20" y="267"/>
                </a:lnTo>
                <a:lnTo>
                  <a:pt x="23" y="279"/>
                </a:lnTo>
                <a:lnTo>
                  <a:pt x="24" y="291"/>
                </a:lnTo>
                <a:lnTo>
                  <a:pt x="25" y="300"/>
                </a:lnTo>
                <a:lnTo>
                  <a:pt x="25" y="300"/>
                </a:lnTo>
                <a:lnTo>
                  <a:pt x="24" y="307"/>
                </a:lnTo>
                <a:lnTo>
                  <a:pt x="24" y="312"/>
                </a:lnTo>
                <a:lnTo>
                  <a:pt x="25" y="315"/>
                </a:lnTo>
                <a:lnTo>
                  <a:pt x="25" y="315"/>
                </a:lnTo>
                <a:lnTo>
                  <a:pt x="36" y="331"/>
                </a:lnTo>
                <a:lnTo>
                  <a:pt x="44" y="343"/>
                </a:lnTo>
                <a:lnTo>
                  <a:pt x="46" y="349"/>
                </a:lnTo>
                <a:lnTo>
                  <a:pt x="47" y="351"/>
                </a:lnTo>
                <a:lnTo>
                  <a:pt x="47" y="351"/>
                </a:lnTo>
                <a:lnTo>
                  <a:pt x="47" y="356"/>
                </a:lnTo>
                <a:lnTo>
                  <a:pt x="49" y="361"/>
                </a:lnTo>
                <a:lnTo>
                  <a:pt x="52" y="371"/>
                </a:lnTo>
                <a:lnTo>
                  <a:pt x="52" y="371"/>
                </a:lnTo>
                <a:lnTo>
                  <a:pt x="53" y="382"/>
                </a:lnTo>
                <a:lnTo>
                  <a:pt x="53" y="387"/>
                </a:lnTo>
                <a:lnTo>
                  <a:pt x="52" y="392"/>
                </a:lnTo>
                <a:lnTo>
                  <a:pt x="52" y="392"/>
                </a:lnTo>
                <a:lnTo>
                  <a:pt x="50" y="396"/>
                </a:lnTo>
                <a:lnTo>
                  <a:pt x="48" y="401"/>
                </a:lnTo>
                <a:lnTo>
                  <a:pt x="45" y="407"/>
                </a:lnTo>
                <a:lnTo>
                  <a:pt x="45" y="407"/>
                </a:lnTo>
                <a:lnTo>
                  <a:pt x="43" y="416"/>
                </a:lnTo>
                <a:lnTo>
                  <a:pt x="40" y="425"/>
                </a:lnTo>
                <a:lnTo>
                  <a:pt x="35" y="438"/>
                </a:lnTo>
                <a:lnTo>
                  <a:pt x="35" y="438"/>
                </a:lnTo>
                <a:lnTo>
                  <a:pt x="28" y="452"/>
                </a:lnTo>
                <a:lnTo>
                  <a:pt x="22" y="467"/>
                </a:lnTo>
                <a:lnTo>
                  <a:pt x="20" y="475"/>
                </a:lnTo>
                <a:lnTo>
                  <a:pt x="19" y="484"/>
                </a:lnTo>
                <a:lnTo>
                  <a:pt x="17" y="492"/>
                </a:lnTo>
                <a:lnTo>
                  <a:pt x="17" y="501"/>
                </a:lnTo>
                <a:lnTo>
                  <a:pt x="17" y="501"/>
                </a:lnTo>
                <a:lnTo>
                  <a:pt x="18" y="528"/>
                </a:lnTo>
                <a:lnTo>
                  <a:pt x="22" y="565"/>
                </a:lnTo>
                <a:lnTo>
                  <a:pt x="25" y="583"/>
                </a:lnTo>
                <a:lnTo>
                  <a:pt x="28" y="599"/>
                </a:lnTo>
                <a:lnTo>
                  <a:pt x="32" y="613"/>
                </a:lnTo>
                <a:lnTo>
                  <a:pt x="35" y="617"/>
                </a:lnTo>
                <a:lnTo>
                  <a:pt x="37" y="621"/>
                </a:lnTo>
                <a:lnTo>
                  <a:pt x="37" y="621"/>
                </a:lnTo>
                <a:lnTo>
                  <a:pt x="48" y="629"/>
                </a:lnTo>
                <a:lnTo>
                  <a:pt x="58" y="636"/>
                </a:lnTo>
                <a:lnTo>
                  <a:pt x="67" y="641"/>
                </a:lnTo>
                <a:lnTo>
                  <a:pt x="69" y="644"/>
                </a:lnTo>
                <a:lnTo>
                  <a:pt x="71" y="646"/>
                </a:lnTo>
                <a:lnTo>
                  <a:pt x="71" y="646"/>
                </a:lnTo>
                <a:lnTo>
                  <a:pt x="73" y="650"/>
                </a:lnTo>
                <a:lnTo>
                  <a:pt x="75" y="655"/>
                </a:lnTo>
                <a:lnTo>
                  <a:pt x="75" y="661"/>
                </a:lnTo>
                <a:lnTo>
                  <a:pt x="75" y="664"/>
                </a:lnTo>
                <a:lnTo>
                  <a:pt x="73" y="669"/>
                </a:lnTo>
                <a:lnTo>
                  <a:pt x="73" y="669"/>
                </a:lnTo>
                <a:lnTo>
                  <a:pt x="71" y="672"/>
                </a:lnTo>
                <a:lnTo>
                  <a:pt x="69" y="675"/>
                </a:lnTo>
                <a:lnTo>
                  <a:pt x="65" y="677"/>
                </a:lnTo>
                <a:lnTo>
                  <a:pt x="64" y="678"/>
                </a:lnTo>
                <a:lnTo>
                  <a:pt x="63" y="680"/>
                </a:lnTo>
                <a:lnTo>
                  <a:pt x="64" y="683"/>
                </a:lnTo>
                <a:lnTo>
                  <a:pt x="66" y="687"/>
                </a:lnTo>
                <a:lnTo>
                  <a:pt x="66" y="687"/>
                </a:lnTo>
                <a:lnTo>
                  <a:pt x="70" y="694"/>
                </a:lnTo>
                <a:lnTo>
                  <a:pt x="73" y="699"/>
                </a:lnTo>
                <a:lnTo>
                  <a:pt x="76" y="701"/>
                </a:lnTo>
                <a:lnTo>
                  <a:pt x="78" y="702"/>
                </a:lnTo>
                <a:lnTo>
                  <a:pt x="116" y="717"/>
                </a:lnTo>
                <a:lnTo>
                  <a:pt x="145" y="724"/>
                </a:lnTo>
                <a:lnTo>
                  <a:pt x="140" y="730"/>
                </a:lnTo>
                <a:lnTo>
                  <a:pt x="140" y="730"/>
                </a:lnTo>
                <a:lnTo>
                  <a:pt x="135" y="728"/>
                </a:lnTo>
                <a:lnTo>
                  <a:pt x="124" y="725"/>
                </a:lnTo>
                <a:lnTo>
                  <a:pt x="117" y="724"/>
                </a:lnTo>
                <a:lnTo>
                  <a:pt x="109" y="724"/>
                </a:lnTo>
                <a:lnTo>
                  <a:pt x="101" y="725"/>
                </a:lnTo>
                <a:lnTo>
                  <a:pt x="93" y="727"/>
                </a:lnTo>
                <a:lnTo>
                  <a:pt x="93" y="727"/>
                </a:lnTo>
                <a:lnTo>
                  <a:pt x="90" y="728"/>
                </a:lnTo>
                <a:lnTo>
                  <a:pt x="86" y="732"/>
                </a:lnTo>
                <a:lnTo>
                  <a:pt x="80" y="737"/>
                </a:lnTo>
                <a:lnTo>
                  <a:pt x="74" y="745"/>
                </a:lnTo>
                <a:lnTo>
                  <a:pt x="69" y="752"/>
                </a:lnTo>
                <a:lnTo>
                  <a:pt x="60" y="768"/>
                </a:lnTo>
                <a:lnTo>
                  <a:pt x="55" y="780"/>
                </a:lnTo>
                <a:lnTo>
                  <a:pt x="55" y="780"/>
                </a:lnTo>
                <a:lnTo>
                  <a:pt x="53" y="786"/>
                </a:lnTo>
                <a:lnTo>
                  <a:pt x="51" y="794"/>
                </a:lnTo>
                <a:lnTo>
                  <a:pt x="48" y="811"/>
                </a:lnTo>
                <a:lnTo>
                  <a:pt x="45" y="831"/>
                </a:lnTo>
                <a:lnTo>
                  <a:pt x="45" y="831"/>
                </a:lnTo>
                <a:lnTo>
                  <a:pt x="43" y="838"/>
                </a:lnTo>
                <a:lnTo>
                  <a:pt x="43" y="843"/>
                </a:lnTo>
                <a:lnTo>
                  <a:pt x="44" y="845"/>
                </a:lnTo>
                <a:lnTo>
                  <a:pt x="45" y="846"/>
                </a:lnTo>
                <a:lnTo>
                  <a:pt x="45" y="846"/>
                </a:lnTo>
                <a:lnTo>
                  <a:pt x="48" y="847"/>
                </a:lnTo>
                <a:lnTo>
                  <a:pt x="53" y="848"/>
                </a:lnTo>
                <a:lnTo>
                  <a:pt x="60" y="849"/>
                </a:lnTo>
                <a:lnTo>
                  <a:pt x="63" y="923"/>
                </a:lnTo>
                <a:lnTo>
                  <a:pt x="63" y="923"/>
                </a:lnTo>
                <a:lnTo>
                  <a:pt x="62" y="926"/>
                </a:lnTo>
                <a:lnTo>
                  <a:pt x="62" y="929"/>
                </a:lnTo>
                <a:lnTo>
                  <a:pt x="63" y="931"/>
                </a:lnTo>
                <a:lnTo>
                  <a:pt x="63" y="931"/>
                </a:lnTo>
                <a:lnTo>
                  <a:pt x="70" y="934"/>
                </a:lnTo>
                <a:lnTo>
                  <a:pt x="73" y="936"/>
                </a:lnTo>
                <a:lnTo>
                  <a:pt x="73" y="936"/>
                </a:lnTo>
                <a:lnTo>
                  <a:pt x="74" y="942"/>
                </a:lnTo>
                <a:lnTo>
                  <a:pt x="76" y="951"/>
                </a:lnTo>
                <a:lnTo>
                  <a:pt x="81" y="963"/>
                </a:lnTo>
                <a:lnTo>
                  <a:pt x="81" y="963"/>
                </a:lnTo>
                <a:lnTo>
                  <a:pt x="85" y="973"/>
                </a:lnTo>
                <a:lnTo>
                  <a:pt x="92" y="987"/>
                </a:lnTo>
                <a:lnTo>
                  <a:pt x="100" y="1001"/>
                </a:lnTo>
                <a:lnTo>
                  <a:pt x="111" y="1016"/>
                </a:lnTo>
                <a:lnTo>
                  <a:pt x="117" y="1023"/>
                </a:lnTo>
                <a:lnTo>
                  <a:pt x="124" y="1030"/>
                </a:lnTo>
                <a:lnTo>
                  <a:pt x="132" y="1036"/>
                </a:lnTo>
                <a:lnTo>
                  <a:pt x="139" y="1042"/>
                </a:lnTo>
                <a:lnTo>
                  <a:pt x="147" y="1047"/>
                </a:lnTo>
                <a:lnTo>
                  <a:pt x="155" y="1050"/>
                </a:lnTo>
                <a:lnTo>
                  <a:pt x="164" y="1052"/>
                </a:lnTo>
                <a:lnTo>
                  <a:pt x="172" y="1053"/>
                </a:lnTo>
                <a:lnTo>
                  <a:pt x="172" y="1053"/>
                </a:lnTo>
                <a:lnTo>
                  <a:pt x="181" y="1052"/>
                </a:lnTo>
                <a:lnTo>
                  <a:pt x="188" y="1051"/>
                </a:lnTo>
                <a:lnTo>
                  <a:pt x="201" y="1048"/>
                </a:lnTo>
                <a:lnTo>
                  <a:pt x="210" y="1042"/>
                </a:lnTo>
                <a:lnTo>
                  <a:pt x="217" y="1037"/>
                </a:lnTo>
                <a:lnTo>
                  <a:pt x="222" y="1033"/>
                </a:lnTo>
                <a:lnTo>
                  <a:pt x="224" y="1028"/>
                </a:lnTo>
                <a:lnTo>
                  <a:pt x="226" y="1024"/>
                </a:lnTo>
                <a:lnTo>
                  <a:pt x="226" y="1024"/>
                </a:lnTo>
                <a:lnTo>
                  <a:pt x="228" y="1025"/>
                </a:lnTo>
                <a:lnTo>
                  <a:pt x="232" y="1025"/>
                </a:lnTo>
                <a:lnTo>
                  <a:pt x="237" y="1023"/>
                </a:lnTo>
                <a:lnTo>
                  <a:pt x="239" y="1022"/>
                </a:lnTo>
                <a:lnTo>
                  <a:pt x="241" y="1019"/>
                </a:lnTo>
                <a:lnTo>
                  <a:pt x="241" y="1019"/>
                </a:lnTo>
                <a:lnTo>
                  <a:pt x="245" y="1013"/>
                </a:lnTo>
                <a:lnTo>
                  <a:pt x="248" y="1006"/>
                </a:lnTo>
                <a:lnTo>
                  <a:pt x="249" y="999"/>
                </a:lnTo>
                <a:lnTo>
                  <a:pt x="249" y="997"/>
                </a:lnTo>
                <a:lnTo>
                  <a:pt x="249" y="994"/>
                </a:lnTo>
                <a:lnTo>
                  <a:pt x="249" y="994"/>
                </a:lnTo>
                <a:lnTo>
                  <a:pt x="246" y="990"/>
                </a:lnTo>
                <a:lnTo>
                  <a:pt x="244" y="985"/>
                </a:lnTo>
                <a:lnTo>
                  <a:pt x="243" y="979"/>
                </a:lnTo>
                <a:lnTo>
                  <a:pt x="243" y="976"/>
                </a:lnTo>
                <a:lnTo>
                  <a:pt x="243" y="976"/>
                </a:lnTo>
                <a:lnTo>
                  <a:pt x="245" y="962"/>
                </a:lnTo>
                <a:lnTo>
                  <a:pt x="246" y="951"/>
                </a:lnTo>
                <a:lnTo>
                  <a:pt x="246" y="951"/>
                </a:lnTo>
                <a:lnTo>
                  <a:pt x="250" y="950"/>
                </a:lnTo>
                <a:lnTo>
                  <a:pt x="259" y="948"/>
                </a:lnTo>
                <a:lnTo>
                  <a:pt x="264" y="946"/>
                </a:lnTo>
                <a:lnTo>
                  <a:pt x="269" y="944"/>
                </a:lnTo>
                <a:lnTo>
                  <a:pt x="274" y="940"/>
                </a:lnTo>
                <a:lnTo>
                  <a:pt x="277" y="936"/>
                </a:lnTo>
                <a:lnTo>
                  <a:pt x="277" y="936"/>
                </a:lnTo>
                <a:lnTo>
                  <a:pt x="280" y="930"/>
                </a:lnTo>
                <a:lnTo>
                  <a:pt x="282" y="923"/>
                </a:lnTo>
                <a:lnTo>
                  <a:pt x="285" y="906"/>
                </a:lnTo>
                <a:lnTo>
                  <a:pt x="287" y="887"/>
                </a:lnTo>
                <a:lnTo>
                  <a:pt x="312" y="877"/>
                </a:lnTo>
                <a:lnTo>
                  <a:pt x="312" y="877"/>
                </a:lnTo>
                <a:lnTo>
                  <a:pt x="314" y="878"/>
                </a:lnTo>
                <a:lnTo>
                  <a:pt x="319" y="878"/>
                </a:lnTo>
                <a:lnTo>
                  <a:pt x="321" y="877"/>
                </a:lnTo>
                <a:lnTo>
                  <a:pt x="323" y="876"/>
                </a:lnTo>
                <a:lnTo>
                  <a:pt x="326" y="873"/>
                </a:lnTo>
                <a:lnTo>
                  <a:pt x="328" y="870"/>
                </a:lnTo>
                <a:lnTo>
                  <a:pt x="328" y="870"/>
                </a:lnTo>
                <a:lnTo>
                  <a:pt x="330" y="862"/>
                </a:lnTo>
                <a:lnTo>
                  <a:pt x="332" y="848"/>
                </a:lnTo>
                <a:lnTo>
                  <a:pt x="333" y="813"/>
                </a:lnTo>
                <a:lnTo>
                  <a:pt x="333" y="765"/>
                </a:lnTo>
                <a:lnTo>
                  <a:pt x="333" y="765"/>
                </a:lnTo>
                <a:lnTo>
                  <a:pt x="345" y="766"/>
                </a:lnTo>
                <a:lnTo>
                  <a:pt x="366" y="765"/>
                </a:lnTo>
                <a:lnTo>
                  <a:pt x="366" y="765"/>
                </a:lnTo>
                <a:lnTo>
                  <a:pt x="381" y="765"/>
                </a:lnTo>
                <a:lnTo>
                  <a:pt x="387" y="763"/>
                </a:lnTo>
                <a:lnTo>
                  <a:pt x="392" y="760"/>
                </a:lnTo>
                <a:lnTo>
                  <a:pt x="392" y="760"/>
                </a:lnTo>
                <a:lnTo>
                  <a:pt x="399" y="754"/>
                </a:lnTo>
                <a:lnTo>
                  <a:pt x="400" y="752"/>
                </a:lnTo>
                <a:lnTo>
                  <a:pt x="400" y="750"/>
                </a:lnTo>
                <a:lnTo>
                  <a:pt x="400" y="750"/>
                </a:lnTo>
                <a:lnTo>
                  <a:pt x="399" y="743"/>
                </a:lnTo>
                <a:lnTo>
                  <a:pt x="400" y="738"/>
                </a:lnTo>
                <a:lnTo>
                  <a:pt x="400" y="738"/>
                </a:lnTo>
                <a:lnTo>
                  <a:pt x="404" y="735"/>
                </a:lnTo>
                <a:lnTo>
                  <a:pt x="406" y="734"/>
                </a:lnTo>
                <a:lnTo>
                  <a:pt x="406" y="733"/>
                </a:lnTo>
                <a:lnTo>
                  <a:pt x="406" y="732"/>
                </a:lnTo>
                <a:lnTo>
                  <a:pt x="405" y="730"/>
                </a:lnTo>
                <a:lnTo>
                  <a:pt x="405" y="730"/>
                </a:lnTo>
                <a:lnTo>
                  <a:pt x="399" y="726"/>
                </a:lnTo>
                <a:lnTo>
                  <a:pt x="392" y="723"/>
                </a:lnTo>
                <a:lnTo>
                  <a:pt x="386" y="720"/>
                </a:lnTo>
                <a:lnTo>
                  <a:pt x="381" y="719"/>
                </a:lnTo>
                <a:lnTo>
                  <a:pt x="381" y="719"/>
                </a:lnTo>
                <a:lnTo>
                  <a:pt x="379" y="719"/>
                </a:lnTo>
                <a:lnTo>
                  <a:pt x="378" y="718"/>
                </a:lnTo>
                <a:lnTo>
                  <a:pt x="376" y="717"/>
                </a:lnTo>
                <a:lnTo>
                  <a:pt x="376" y="717"/>
                </a:lnTo>
                <a:lnTo>
                  <a:pt x="391" y="706"/>
                </a:lnTo>
                <a:lnTo>
                  <a:pt x="401" y="699"/>
                </a:lnTo>
                <a:lnTo>
                  <a:pt x="405" y="697"/>
                </a:lnTo>
                <a:lnTo>
                  <a:pt x="407" y="697"/>
                </a:lnTo>
                <a:lnTo>
                  <a:pt x="407" y="697"/>
                </a:lnTo>
                <a:lnTo>
                  <a:pt x="417" y="698"/>
                </a:lnTo>
                <a:lnTo>
                  <a:pt x="425" y="699"/>
                </a:lnTo>
                <a:lnTo>
                  <a:pt x="425" y="707"/>
                </a:lnTo>
                <a:lnTo>
                  <a:pt x="425" y="707"/>
                </a:lnTo>
                <a:lnTo>
                  <a:pt x="422" y="720"/>
                </a:lnTo>
                <a:lnTo>
                  <a:pt x="420" y="732"/>
                </a:lnTo>
                <a:lnTo>
                  <a:pt x="419" y="736"/>
                </a:lnTo>
                <a:lnTo>
                  <a:pt x="420" y="740"/>
                </a:lnTo>
                <a:lnTo>
                  <a:pt x="420" y="740"/>
                </a:lnTo>
                <a:lnTo>
                  <a:pt x="422" y="757"/>
                </a:lnTo>
                <a:lnTo>
                  <a:pt x="422" y="768"/>
                </a:lnTo>
                <a:lnTo>
                  <a:pt x="422" y="768"/>
                </a:lnTo>
                <a:lnTo>
                  <a:pt x="420" y="769"/>
                </a:lnTo>
                <a:lnTo>
                  <a:pt x="418" y="771"/>
                </a:lnTo>
                <a:lnTo>
                  <a:pt x="416" y="775"/>
                </a:lnTo>
                <a:lnTo>
                  <a:pt x="413" y="780"/>
                </a:lnTo>
                <a:lnTo>
                  <a:pt x="411" y="787"/>
                </a:lnTo>
                <a:lnTo>
                  <a:pt x="408" y="797"/>
                </a:lnTo>
                <a:lnTo>
                  <a:pt x="407" y="809"/>
                </a:lnTo>
                <a:lnTo>
                  <a:pt x="407" y="809"/>
                </a:lnTo>
                <a:lnTo>
                  <a:pt x="404" y="875"/>
                </a:lnTo>
                <a:lnTo>
                  <a:pt x="402" y="915"/>
                </a:lnTo>
                <a:lnTo>
                  <a:pt x="417" y="917"/>
                </a:lnTo>
                <a:lnTo>
                  <a:pt x="417" y="917"/>
                </a:lnTo>
                <a:lnTo>
                  <a:pt x="423" y="940"/>
                </a:lnTo>
                <a:lnTo>
                  <a:pt x="430" y="963"/>
                </a:lnTo>
                <a:lnTo>
                  <a:pt x="440" y="992"/>
                </a:lnTo>
                <a:lnTo>
                  <a:pt x="447" y="1006"/>
                </a:lnTo>
                <a:lnTo>
                  <a:pt x="454" y="1021"/>
                </a:lnTo>
                <a:lnTo>
                  <a:pt x="462" y="1035"/>
                </a:lnTo>
                <a:lnTo>
                  <a:pt x="471" y="1050"/>
                </a:lnTo>
                <a:lnTo>
                  <a:pt x="480" y="1063"/>
                </a:lnTo>
                <a:lnTo>
                  <a:pt x="490" y="1075"/>
                </a:lnTo>
                <a:lnTo>
                  <a:pt x="502" y="1085"/>
                </a:lnTo>
                <a:lnTo>
                  <a:pt x="515" y="1093"/>
                </a:lnTo>
                <a:lnTo>
                  <a:pt x="515" y="1093"/>
                </a:lnTo>
                <a:lnTo>
                  <a:pt x="527" y="1099"/>
                </a:lnTo>
                <a:lnTo>
                  <a:pt x="538" y="1103"/>
                </a:lnTo>
                <a:lnTo>
                  <a:pt x="550" y="1105"/>
                </a:lnTo>
                <a:lnTo>
                  <a:pt x="560" y="1105"/>
                </a:lnTo>
                <a:lnTo>
                  <a:pt x="571" y="1104"/>
                </a:lnTo>
                <a:lnTo>
                  <a:pt x="581" y="1101"/>
                </a:lnTo>
                <a:lnTo>
                  <a:pt x="591" y="1097"/>
                </a:lnTo>
                <a:lnTo>
                  <a:pt x="599" y="1092"/>
                </a:lnTo>
                <a:lnTo>
                  <a:pt x="607" y="1086"/>
                </a:lnTo>
                <a:lnTo>
                  <a:pt x="615" y="1080"/>
                </a:lnTo>
                <a:lnTo>
                  <a:pt x="622" y="1073"/>
                </a:lnTo>
                <a:lnTo>
                  <a:pt x="628" y="1065"/>
                </a:lnTo>
                <a:lnTo>
                  <a:pt x="638" y="1050"/>
                </a:lnTo>
                <a:lnTo>
                  <a:pt x="647" y="1034"/>
                </a:lnTo>
                <a:lnTo>
                  <a:pt x="647" y="1034"/>
                </a:lnTo>
                <a:lnTo>
                  <a:pt x="650" y="1027"/>
                </a:lnTo>
                <a:lnTo>
                  <a:pt x="653" y="1019"/>
                </a:lnTo>
                <a:lnTo>
                  <a:pt x="655" y="1011"/>
                </a:lnTo>
                <a:lnTo>
                  <a:pt x="656" y="1002"/>
                </a:lnTo>
                <a:lnTo>
                  <a:pt x="657" y="992"/>
                </a:lnTo>
                <a:lnTo>
                  <a:pt x="658" y="980"/>
                </a:lnTo>
                <a:lnTo>
                  <a:pt x="658" y="969"/>
                </a:lnTo>
                <a:lnTo>
                  <a:pt x="657" y="957"/>
                </a:lnTo>
                <a:lnTo>
                  <a:pt x="656" y="944"/>
                </a:lnTo>
                <a:lnTo>
                  <a:pt x="653" y="931"/>
                </a:lnTo>
                <a:lnTo>
                  <a:pt x="650" y="916"/>
                </a:lnTo>
                <a:lnTo>
                  <a:pt x="647" y="901"/>
                </a:lnTo>
                <a:lnTo>
                  <a:pt x="642" y="885"/>
                </a:lnTo>
                <a:lnTo>
                  <a:pt x="635" y="868"/>
                </a:lnTo>
                <a:lnTo>
                  <a:pt x="629" y="850"/>
                </a:lnTo>
                <a:lnTo>
                  <a:pt x="621" y="831"/>
                </a:lnTo>
                <a:lnTo>
                  <a:pt x="621" y="831"/>
                </a:lnTo>
                <a:lnTo>
                  <a:pt x="613" y="814"/>
                </a:lnTo>
                <a:lnTo>
                  <a:pt x="604" y="798"/>
                </a:lnTo>
                <a:lnTo>
                  <a:pt x="595" y="784"/>
                </a:lnTo>
                <a:lnTo>
                  <a:pt x="587" y="772"/>
                </a:lnTo>
                <a:lnTo>
                  <a:pt x="578" y="762"/>
                </a:lnTo>
                <a:lnTo>
                  <a:pt x="568" y="754"/>
                </a:lnTo>
                <a:lnTo>
                  <a:pt x="560" y="747"/>
                </a:lnTo>
                <a:lnTo>
                  <a:pt x="552" y="741"/>
                </a:lnTo>
                <a:lnTo>
                  <a:pt x="545" y="737"/>
                </a:lnTo>
                <a:lnTo>
                  <a:pt x="538" y="734"/>
                </a:lnTo>
                <a:lnTo>
                  <a:pt x="527" y="730"/>
                </a:lnTo>
                <a:lnTo>
                  <a:pt x="520" y="727"/>
                </a:lnTo>
                <a:lnTo>
                  <a:pt x="517" y="727"/>
                </a:lnTo>
                <a:lnTo>
                  <a:pt x="525" y="712"/>
                </a:lnTo>
                <a:lnTo>
                  <a:pt x="525" y="712"/>
                </a:lnTo>
                <a:lnTo>
                  <a:pt x="521" y="706"/>
                </a:lnTo>
                <a:lnTo>
                  <a:pt x="519" y="702"/>
                </a:lnTo>
                <a:lnTo>
                  <a:pt x="519" y="700"/>
                </a:lnTo>
                <a:lnTo>
                  <a:pt x="520" y="699"/>
                </a:lnTo>
                <a:lnTo>
                  <a:pt x="520" y="699"/>
                </a:lnTo>
                <a:lnTo>
                  <a:pt x="521" y="698"/>
                </a:lnTo>
                <a:lnTo>
                  <a:pt x="522" y="696"/>
                </a:lnTo>
                <a:lnTo>
                  <a:pt x="524" y="694"/>
                </a:lnTo>
                <a:lnTo>
                  <a:pt x="527" y="694"/>
                </a:lnTo>
                <a:lnTo>
                  <a:pt x="527" y="694"/>
                </a:lnTo>
                <a:lnTo>
                  <a:pt x="555" y="697"/>
                </a:lnTo>
                <a:lnTo>
                  <a:pt x="567" y="692"/>
                </a:lnTo>
                <a:lnTo>
                  <a:pt x="567" y="692"/>
                </a:lnTo>
                <a:lnTo>
                  <a:pt x="574" y="686"/>
                </a:lnTo>
                <a:lnTo>
                  <a:pt x="581" y="681"/>
                </a:lnTo>
                <a:lnTo>
                  <a:pt x="586" y="679"/>
                </a:lnTo>
                <a:lnTo>
                  <a:pt x="586" y="679"/>
                </a:lnTo>
                <a:lnTo>
                  <a:pt x="589" y="678"/>
                </a:lnTo>
                <a:lnTo>
                  <a:pt x="592" y="676"/>
                </a:lnTo>
                <a:lnTo>
                  <a:pt x="594" y="673"/>
                </a:lnTo>
                <a:lnTo>
                  <a:pt x="596" y="669"/>
                </a:lnTo>
                <a:lnTo>
                  <a:pt x="596" y="669"/>
                </a:lnTo>
                <a:lnTo>
                  <a:pt x="607" y="612"/>
                </a:lnTo>
                <a:lnTo>
                  <a:pt x="614" y="575"/>
                </a:lnTo>
                <a:lnTo>
                  <a:pt x="616" y="562"/>
                </a:lnTo>
                <a:lnTo>
                  <a:pt x="616" y="557"/>
                </a:lnTo>
                <a:lnTo>
                  <a:pt x="616" y="557"/>
                </a:lnTo>
                <a:lnTo>
                  <a:pt x="607" y="556"/>
                </a:lnTo>
                <a:lnTo>
                  <a:pt x="585" y="554"/>
                </a:lnTo>
                <a:lnTo>
                  <a:pt x="520" y="551"/>
                </a:lnTo>
                <a:lnTo>
                  <a:pt x="425" y="547"/>
                </a:lnTo>
                <a:lnTo>
                  <a:pt x="425" y="547"/>
                </a:lnTo>
                <a:lnTo>
                  <a:pt x="425" y="536"/>
                </a:lnTo>
                <a:lnTo>
                  <a:pt x="426" y="529"/>
                </a:lnTo>
                <a:lnTo>
                  <a:pt x="427" y="524"/>
                </a:lnTo>
                <a:lnTo>
                  <a:pt x="427" y="524"/>
                </a:lnTo>
                <a:lnTo>
                  <a:pt x="430" y="519"/>
                </a:lnTo>
                <a:lnTo>
                  <a:pt x="431" y="516"/>
                </a:lnTo>
                <a:lnTo>
                  <a:pt x="430" y="511"/>
                </a:lnTo>
                <a:lnTo>
                  <a:pt x="430" y="511"/>
                </a:lnTo>
                <a:lnTo>
                  <a:pt x="429" y="509"/>
                </a:lnTo>
                <a:lnTo>
                  <a:pt x="430" y="508"/>
                </a:lnTo>
                <a:lnTo>
                  <a:pt x="430" y="508"/>
                </a:lnTo>
                <a:lnTo>
                  <a:pt x="430" y="508"/>
                </a:lnTo>
                <a:lnTo>
                  <a:pt x="427" y="505"/>
                </a:lnTo>
                <a:lnTo>
                  <a:pt x="412" y="496"/>
                </a:lnTo>
                <a:lnTo>
                  <a:pt x="412" y="496"/>
                </a:lnTo>
                <a:lnTo>
                  <a:pt x="387" y="479"/>
                </a:lnTo>
                <a:lnTo>
                  <a:pt x="381" y="476"/>
                </a:lnTo>
                <a:lnTo>
                  <a:pt x="356" y="397"/>
                </a:lnTo>
                <a:lnTo>
                  <a:pt x="356" y="397"/>
                </a:lnTo>
                <a:lnTo>
                  <a:pt x="359" y="391"/>
                </a:lnTo>
                <a:lnTo>
                  <a:pt x="367" y="379"/>
                </a:lnTo>
                <a:lnTo>
                  <a:pt x="373" y="372"/>
                </a:lnTo>
                <a:lnTo>
                  <a:pt x="380" y="365"/>
                </a:lnTo>
                <a:lnTo>
                  <a:pt x="390" y="359"/>
                </a:lnTo>
                <a:lnTo>
                  <a:pt x="400" y="354"/>
                </a:lnTo>
                <a:lnTo>
                  <a:pt x="400" y="354"/>
                </a:lnTo>
                <a:lnTo>
                  <a:pt x="433" y="340"/>
                </a:lnTo>
                <a:lnTo>
                  <a:pt x="445" y="335"/>
                </a:lnTo>
                <a:lnTo>
                  <a:pt x="445" y="335"/>
                </a:lnTo>
                <a:lnTo>
                  <a:pt x="460" y="333"/>
                </a:lnTo>
                <a:lnTo>
                  <a:pt x="471" y="331"/>
                </a:lnTo>
                <a:lnTo>
                  <a:pt x="478" y="330"/>
                </a:lnTo>
                <a:lnTo>
                  <a:pt x="478" y="330"/>
                </a:lnTo>
                <a:lnTo>
                  <a:pt x="483" y="331"/>
                </a:lnTo>
                <a:lnTo>
                  <a:pt x="487" y="330"/>
                </a:lnTo>
                <a:lnTo>
                  <a:pt x="491" y="330"/>
                </a:lnTo>
                <a:lnTo>
                  <a:pt x="493" y="330"/>
                </a:lnTo>
                <a:lnTo>
                  <a:pt x="493" y="330"/>
                </a:lnTo>
                <a:lnTo>
                  <a:pt x="510" y="335"/>
                </a:lnTo>
                <a:lnTo>
                  <a:pt x="522" y="338"/>
                </a:lnTo>
                <a:lnTo>
                  <a:pt x="527" y="338"/>
                </a:lnTo>
                <a:lnTo>
                  <a:pt x="530" y="338"/>
                </a:lnTo>
                <a:lnTo>
                  <a:pt x="530" y="338"/>
                </a:lnTo>
                <a:lnTo>
                  <a:pt x="532" y="336"/>
                </a:lnTo>
                <a:lnTo>
                  <a:pt x="532" y="334"/>
                </a:lnTo>
                <a:lnTo>
                  <a:pt x="531" y="332"/>
                </a:lnTo>
                <a:lnTo>
                  <a:pt x="527" y="330"/>
                </a:lnTo>
                <a:lnTo>
                  <a:pt x="527" y="330"/>
                </a:lnTo>
                <a:lnTo>
                  <a:pt x="520" y="329"/>
                </a:lnTo>
                <a:lnTo>
                  <a:pt x="512" y="325"/>
                </a:lnTo>
                <a:lnTo>
                  <a:pt x="496" y="318"/>
                </a:lnTo>
                <a:lnTo>
                  <a:pt x="522" y="313"/>
                </a:lnTo>
                <a:lnTo>
                  <a:pt x="522" y="313"/>
                </a:lnTo>
                <a:lnTo>
                  <a:pt x="522" y="312"/>
                </a:lnTo>
                <a:lnTo>
                  <a:pt x="522" y="309"/>
                </a:lnTo>
                <a:lnTo>
                  <a:pt x="521" y="306"/>
                </a:lnTo>
                <a:lnTo>
                  <a:pt x="519" y="304"/>
                </a:lnTo>
                <a:lnTo>
                  <a:pt x="517" y="303"/>
                </a:lnTo>
                <a:lnTo>
                  <a:pt x="517" y="303"/>
                </a:lnTo>
                <a:lnTo>
                  <a:pt x="510" y="302"/>
                </a:lnTo>
                <a:lnTo>
                  <a:pt x="505" y="302"/>
                </a:lnTo>
                <a:lnTo>
                  <a:pt x="498" y="303"/>
                </a:lnTo>
                <a:lnTo>
                  <a:pt x="498" y="303"/>
                </a:lnTo>
                <a:lnTo>
                  <a:pt x="499" y="301"/>
                </a:lnTo>
                <a:lnTo>
                  <a:pt x="498" y="297"/>
                </a:lnTo>
                <a:lnTo>
                  <a:pt x="497" y="291"/>
                </a:lnTo>
                <a:lnTo>
                  <a:pt x="496" y="288"/>
                </a:lnTo>
                <a:lnTo>
                  <a:pt x="493" y="285"/>
                </a:lnTo>
                <a:lnTo>
                  <a:pt x="493" y="285"/>
                </a:lnTo>
                <a:lnTo>
                  <a:pt x="489" y="280"/>
                </a:lnTo>
                <a:lnTo>
                  <a:pt x="486" y="278"/>
                </a:lnTo>
                <a:lnTo>
                  <a:pt x="483" y="277"/>
                </a:lnTo>
                <a:lnTo>
                  <a:pt x="478" y="277"/>
                </a:lnTo>
                <a:lnTo>
                  <a:pt x="478" y="277"/>
                </a:lnTo>
                <a:lnTo>
                  <a:pt x="458" y="279"/>
                </a:lnTo>
                <a:lnTo>
                  <a:pt x="453" y="282"/>
                </a:lnTo>
                <a:lnTo>
                  <a:pt x="448" y="282"/>
                </a:lnTo>
                <a:lnTo>
                  <a:pt x="448" y="282"/>
                </a:lnTo>
                <a:lnTo>
                  <a:pt x="421" y="276"/>
                </a:lnTo>
                <a:lnTo>
                  <a:pt x="395" y="269"/>
                </a:lnTo>
                <a:lnTo>
                  <a:pt x="395" y="269"/>
                </a:lnTo>
                <a:lnTo>
                  <a:pt x="333" y="239"/>
                </a:lnTo>
                <a:lnTo>
                  <a:pt x="333" y="239"/>
                </a:lnTo>
                <a:lnTo>
                  <a:pt x="330" y="234"/>
                </a:lnTo>
                <a:lnTo>
                  <a:pt x="320" y="221"/>
                </a:lnTo>
                <a:lnTo>
                  <a:pt x="312" y="212"/>
                </a:lnTo>
                <a:lnTo>
                  <a:pt x="304" y="205"/>
                </a:lnTo>
                <a:lnTo>
                  <a:pt x="296" y="198"/>
                </a:lnTo>
                <a:lnTo>
                  <a:pt x="287" y="193"/>
                </a:lnTo>
                <a:lnTo>
                  <a:pt x="287" y="193"/>
                </a:lnTo>
                <a:lnTo>
                  <a:pt x="277" y="190"/>
                </a:lnTo>
                <a:lnTo>
                  <a:pt x="266" y="186"/>
                </a:lnTo>
                <a:lnTo>
                  <a:pt x="240" y="181"/>
                </a:lnTo>
                <a:lnTo>
                  <a:pt x="211" y="176"/>
                </a:lnTo>
                <a:lnTo>
                  <a:pt x="211" y="176"/>
                </a:lnTo>
                <a:lnTo>
                  <a:pt x="214" y="174"/>
                </a:lnTo>
                <a:lnTo>
                  <a:pt x="218" y="171"/>
                </a:lnTo>
                <a:lnTo>
                  <a:pt x="223" y="168"/>
                </a:lnTo>
                <a:lnTo>
                  <a:pt x="228" y="163"/>
                </a:lnTo>
                <a:lnTo>
                  <a:pt x="233" y="155"/>
                </a:lnTo>
                <a:lnTo>
                  <a:pt x="237" y="147"/>
                </a:lnTo>
                <a:lnTo>
                  <a:pt x="241" y="137"/>
                </a:lnTo>
                <a:lnTo>
                  <a:pt x="241" y="137"/>
                </a:lnTo>
                <a:lnTo>
                  <a:pt x="246" y="117"/>
                </a:lnTo>
                <a:lnTo>
                  <a:pt x="250" y="100"/>
                </a:lnTo>
                <a:lnTo>
                  <a:pt x="255" y="84"/>
                </a:lnTo>
                <a:lnTo>
                  <a:pt x="255" y="84"/>
                </a:lnTo>
                <a:lnTo>
                  <a:pt x="257" y="82"/>
                </a:lnTo>
                <a:lnTo>
                  <a:pt x="259" y="79"/>
                </a:lnTo>
                <a:lnTo>
                  <a:pt x="260" y="76"/>
                </a:lnTo>
                <a:lnTo>
                  <a:pt x="261" y="71"/>
                </a:lnTo>
                <a:lnTo>
                  <a:pt x="259" y="64"/>
                </a:lnTo>
                <a:lnTo>
                  <a:pt x="256" y="56"/>
                </a:lnTo>
                <a:lnTo>
                  <a:pt x="249" y="46"/>
                </a:lnTo>
                <a:lnTo>
                  <a:pt x="249" y="46"/>
                </a:lnTo>
                <a:lnTo>
                  <a:pt x="236" y="29"/>
                </a:lnTo>
                <a:lnTo>
                  <a:pt x="229" y="22"/>
                </a:lnTo>
                <a:lnTo>
                  <a:pt x="227" y="20"/>
                </a:lnTo>
                <a:lnTo>
                  <a:pt x="224" y="19"/>
                </a:lnTo>
                <a:lnTo>
                  <a:pt x="218" y="18"/>
                </a:lnTo>
                <a:lnTo>
                  <a:pt x="198" y="13"/>
                </a:lnTo>
                <a:close/>
                <a:moveTo>
                  <a:pt x="328" y="361"/>
                </a:moveTo>
                <a:lnTo>
                  <a:pt x="353" y="463"/>
                </a:lnTo>
                <a:lnTo>
                  <a:pt x="353" y="463"/>
                </a:lnTo>
                <a:lnTo>
                  <a:pt x="344" y="458"/>
                </a:lnTo>
                <a:lnTo>
                  <a:pt x="336" y="454"/>
                </a:lnTo>
                <a:lnTo>
                  <a:pt x="328" y="450"/>
                </a:lnTo>
                <a:lnTo>
                  <a:pt x="328" y="450"/>
                </a:lnTo>
                <a:lnTo>
                  <a:pt x="322" y="447"/>
                </a:lnTo>
                <a:lnTo>
                  <a:pt x="317" y="445"/>
                </a:lnTo>
                <a:lnTo>
                  <a:pt x="314" y="444"/>
                </a:lnTo>
                <a:lnTo>
                  <a:pt x="312" y="443"/>
                </a:lnTo>
                <a:lnTo>
                  <a:pt x="312" y="443"/>
                </a:lnTo>
                <a:lnTo>
                  <a:pt x="309" y="428"/>
                </a:lnTo>
                <a:lnTo>
                  <a:pt x="306" y="418"/>
                </a:lnTo>
                <a:lnTo>
                  <a:pt x="302" y="409"/>
                </a:lnTo>
                <a:lnTo>
                  <a:pt x="302" y="409"/>
                </a:lnTo>
                <a:lnTo>
                  <a:pt x="300" y="404"/>
                </a:lnTo>
                <a:lnTo>
                  <a:pt x="297" y="397"/>
                </a:lnTo>
                <a:lnTo>
                  <a:pt x="292" y="381"/>
                </a:lnTo>
                <a:lnTo>
                  <a:pt x="287" y="359"/>
                </a:lnTo>
                <a:lnTo>
                  <a:pt x="307" y="356"/>
                </a:lnTo>
                <a:lnTo>
                  <a:pt x="328" y="361"/>
                </a:lnTo>
                <a:close/>
                <a:moveTo>
                  <a:pt x="280" y="262"/>
                </a:moveTo>
                <a:lnTo>
                  <a:pt x="280" y="262"/>
                </a:lnTo>
                <a:lnTo>
                  <a:pt x="280" y="262"/>
                </a:lnTo>
                <a:lnTo>
                  <a:pt x="282" y="262"/>
                </a:lnTo>
                <a:lnTo>
                  <a:pt x="287" y="264"/>
                </a:lnTo>
                <a:lnTo>
                  <a:pt x="306" y="272"/>
                </a:lnTo>
                <a:lnTo>
                  <a:pt x="329" y="281"/>
                </a:lnTo>
                <a:lnTo>
                  <a:pt x="338" y="286"/>
                </a:lnTo>
                <a:lnTo>
                  <a:pt x="346" y="288"/>
                </a:lnTo>
                <a:lnTo>
                  <a:pt x="346" y="288"/>
                </a:lnTo>
                <a:lnTo>
                  <a:pt x="360" y="292"/>
                </a:lnTo>
                <a:lnTo>
                  <a:pt x="377" y="298"/>
                </a:lnTo>
                <a:lnTo>
                  <a:pt x="392" y="304"/>
                </a:lnTo>
                <a:lnTo>
                  <a:pt x="397" y="305"/>
                </a:lnTo>
                <a:lnTo>
                  <a:pt x="400" y="305"/>
                </a:lnTo>
                <a:lnTo>
                  <a:pt x="400" y="305"/>
                </a:lnTo>
                <a:lnTo>
                  <a:pt x="400" y="306"/>
                </a:lnTo>
                <a:lnTo>
                  <a:pt x="399" y="307"/>
                </a:lnTo>
                <a:lnTo>
                  <a:pt x="392" y="310"/>
                </a:lnTo>
                <a:lnTo>
                  <a:pt x="392" y="310"/>
                </a:lnTo>
                <a:lnTo>
                  <a:pt x="376" y="315"/>
                </a:lnTo>
                <a:lnTo>
                  <a:pt x="376" y="315"/>
                </a:lnTo>
                <a:lnTo>
                  <a:pt x="374" y="312"/>
                </a:lnTo>
                <a:lnTo>
                  <a:pt x="368" y="305"/>
                </a:lnTo>
                <a:lnTo>
                  <a:pt x="368" y="305"/>
                </a:lnTo>
                <a:lnTo>
                  <a:pt x="367" y="304"/>
                </a:lnTo>
                <a:lnTo>
                  <a:pt x="364" y="304"/>
                </a:lnTo>
                <a:lnTo>
                  <a:pt x="358" y="303"/>
                </a:lnTo>
                <a:lnTo>
                  <a:pt x="351" y="303"/>
                </a:lnTo>
                <a:lnTo>
                  <a:pt x="346" y="310"/>
                </a:lnTo>
                <a:lnTo>
                  <a:pt x="346" y="310"/>
                </a:lnTo>
                <a:lnTo>
                  <a:pt x="332" y="310"/>
                </a:lnTo>
                <a:lnTo>
                  <a:pt x="312" y="310"/>
                </a:lnTo>
                <a:lnTo>
                  <a:pt x="312" y="310"/>
                </a:lnTo>
                <a:lnTo>
                  <a:pt x="310" y="311"/>
                </a:lnTo>
                <a:lnTo>
                  <a:pt x="308" y="313"/>
                </a:lnTo>
                <a:lnTo>
                  <a:pt x="307" y="315"/>
                </a:lnTo>
                <a:lnTo>
                  <a:pt x="307" y="317"/>
                </a:lnTo>
                <a:lnTo>
                  <a:pt x="307" y="321"/>
                </a:lnTo>
                <a:lnTo>
                  <a:pt x="307" y="323"/>
                </a:lnTo>
                <a:lnTo>
                  <a:pt x="287" y="310"/>
                </a:lnTo>
                <a:lnTo>
                  <a:pt x="287" y="310"/>
                </a:lnTo>
                <a:lnTo>
                  <a:pt x="289" y="302"/>
                </a:lnTo>
                <a:lnTo>
                  <a:pt x="290" y="294"/>
                </a:lnTo>
                <a:lnTo>
                  <a:pt x="290" y="285"/>
                </a:lnTo>
                <a:lnTo>
                  <a:pt x="290" y="285"/>
                </a:lnTo>
                <a:lnTo>
                  <a:pt x="289" y="280"/>
                </a:lnTo>
                <a:lnTo>
                  <a:pt x="288" y="276"/>
                </a:lnTo>
                <a:lnTo>
                  <a:pt x="285" y="270"/>
                </a:lnTo>
                <a:lnTo>
                  <a:pt x="281" y="265"/>
                </a:lnTo>
                <a:lnTo>
                  <a:pt x="280" y="262"/>
                </a:lnTo>
                <a:lnTo>
                  <a:pt x="280" y="262"/>
                </a:lnTo>
                <a:close/>
                <a:moveTo>
                  <a:pt x="430" y="320"/>
                </a:moveTo>
                <a:lnTo>
                  <a:pt x="437" y="325"/>
                </a:lnTo>
                <a:lnTo>
                  <a:pt x="437" y="325"/>
                </a:lnTo>
                <a:lnTo>
                  <a:pt x="433" y="326"/>
                </a:lnTo>
                <a:lnTo>
                  <a:pt x="425" y="328"/>
                </a:lnTo>
                <a:lnTo>
                  <a:pt x="425" y="328"/>
                </a:lnTo>
                <a:lnTo>
                  <a:pt x="407" y="336"/>
                </a:lnTo>
                <a:lnTo>
                  <a:pt x="395" y="343"/>
                </a:lnTo>
                <a:lnTo>
                  <a:pt x="390" y="330"/>
                </a:lnTo>
                <a:lnTo>
                  <a:pt x="390" y="330"/>
                </a:lnTo>
                <a:lnTo>
                  <a:pt x="396" y="326"/>
                </a:lnTo>
                <a:lnTo>
                  <a:pt x="402" y="323"/>
                </a:lnTo>
                <a:lnTo>
                  <a:pt x="407" y="320"/>
                </a:lnTo>
                <a:lnTo>
                  <a:pt x="407" y="320"/>
                </a:lnTo>
                <a:lnTo>
                  <a:pt x="413" y="320"/>
                </a:lnTo>
                <a:lnTo>
                  <a:pt x="421" y="320"/>
                </a:lnTo>
                <a:lnTo>
                  <a:pt x="430" y="320"/>
                </a:lnTo>
                <a:lnTo>
                  <a:pt x="430" y="320"/>
                </a:lnTo>
                <a:close/>
                <a:moveTo>
                  <a:pt x="368" y="369"/>
                </a:moveTo>
                <a:lnTo>
                  <a:pt x="356" y="384"/>
                </a:lnTo>
                <a:lnTo>
                  <a:pt x="353" y="369"/>
                </a:lnTo>
                <a:lnTo>
                  <a:pt x="368" y="369"/>
                </a:lnTo>
                <a:close/>
                <a:moveTo>
                  <a:pt x="445" y="910"/>
                </a:moveTo>
                <a:lnTo>
                  <a:pt x="445" y="910"/>
                </a:lnTo>
                <a:lnTo>
                  <a:pt x="454" y="915"/>
                </a:lnTo>
                <a:lnTo>
                  <a:pt x="468" y="923"/>
                </a:lnTo>
                <a:lnTo>
                  <a:pt x="488" y="933"/>
                </a:lnTo>
                <a:lnTo>
                  <a:pt x="488" y="933"/>
                </a:lnTo>
                <a:lnTo>
                  <a:pt x="494" y="936"/>
                </a:lnTo>
                <a:lnTo>
                  <a:pt x="499" y="938"/>
                </a:lnTo>
                <a:lnTo>
                  <a:pt x="504" y="938"/>
                </a:lnTo>
                <a:lnTo>
                  <a:pt x="517" y="936"/>
                </a:lnTo>
                <a:lnTo>
                  <a:pt x="520" y="928"/>
                </a:lnTo>
                <a:lnTo>
                  <a:pt x="552" y="921"/>
                </a:lnTo>
                <a:lnTo>
                  <a:pt x="562" y="923"/>
                </a:lnTo>
                <a:lnTo>
                  <a:pt x="565" y="917"/>
                </a:lnTo>
                <a:lnTo>
                  <a:pt x="565" y="917"/>
                </a:lnTo>
                <a:lnTo>
                  <a:pt x="577" y="911"/>
                </a:lnTo>
                <a:lnTo>
                  <a:pt x="585" y="906"/>
                </a:lnTo>
                <a:lnTo>
                  <a:pt x="587" y="904"/>
                </a:lnTo>
                <a:lnTo>
                  <a:pt x="588" y="902"/>
                </a:lnTo>
                <a:lnTo>
                  <a:pt x="588" y="902"/>
                </a:lnTo>
                <a:lnTo>
                  <a:pt x="588" y="900"/>
                </a:lnTo>
                <a:lnTo>
                  <a:pt x="587" y="898"/>
                </a:lnTo>
                <a:lnTo>
                  <a:pt x="585" y="896"/>
                </a:lnTo>
                <a:lnTo>
                  <a:pt x="583" y="895"/>
                </a:lnTo>
                <a:lnTo>
                  <a:pt x="583" y="895"/>
                </a:lnTo>
                <a:lnTo>
                  <a:pt x="581" y="894"/>
                </a:lnTo>
                <a:lnTo>
                  <a:pt x="580" y="892"/>
                </a:lnTo>
                <a:lnTo>
                  <a:pt x="578" y="890"/>
                </a:lnTo>
                <a:lnTo>
                  <a:pt x="576" y="821"/>
                </a:lnTo>
                <a:lnTo>
                  <a:pt x="576" y="821"/>
                </a:lnTo>
                <a:lnTo>
                  <a:pt x="581" y="830"/>
                </a:lnTo>
                <a:lnTo>
                  <a:pt x="587" y="839"/>
                </a:lnTo>
                <a:lnTo>
                  <a:pt x="594" y="852"/>
                </a:lnTo>
                <a:lnTo>
                  <a:pt x="601" y="868"/>
                </a:lnTo>
                <a:lnTo>
                  <a:pt x="608" y="885"/>
                </a:lnTo>
                <a:lnTo>
                  <a:pt x="613" y="903"/>
                </a:lnTo>
                <a:lnTo>
                  <a:pt x="615" y="913"/>
                </a:lnTo>
                <a:lnTo>
                  <a:pt x="616" y="923"/>
                </a:lnTo>
                <a:lnTo>
                  <a:pt x="616" y="923"/>
                </a:lnTo>
                <a:lnTo>
                  <a:pt x="617" y="944"/>
                </a:lnTo>
                <a:lnTo>
                  <a:pt x="618" y="966"/>
                </a:lnTo>
                <a:lnTo>
                  <a:pt x="617" y="990"/>
                </a:lnTo>
                <a:lnTo>
                  <a:pt x="615" y="1012"/>
                </a:lnTo>
                <a:lnTo>
                  <a:pt x="613" y="1022"/>
                </a:lnTo>
                <a:lnTo>
                  <a:pt x="611" y="1032"/>
                </a:lnTo>
                <a:lnTo>
                  <a:pt x="607" y="1041"/>
                </a:lnTo>
                <a:lnTo>
                  <a:pt x="604" y="1050"/>
                </a:lnTo>
                <a:lnTo>
                  <a:pt x="599" y="1056"/>
                </a:lnTo>
                <a:lnTo>
                  <a:pt x="594" y="1062"/>
                </a:lnTo>
                <a:lnTo>
                  <a:pt x="588" y="1066"/>
                </a:lnTo>
                <a:lnTo>
                  <a:pt x="581" y="1068"/>
                </a:lnTo>
                <a:lnTo>
                  <a:pt x="581" y="1068"/>
                </a:lnTo>
                <a:lnTo>
                  <a:pt x="572" y="1069"/>
                </a:lnTo>
                <a:lnTo>
                  <a:pt x="565" y="1068"/>
                </a:lnTo>
                <a:lnTo>
                  <a:pt x="558" y="1067"/>
                </a:lnTo>
                <a:lnTo>
                  <a:pt x="550" y="1065"/>
                </a:lnTo>
                <a:lnTo>
                  <a:pt x="543" y="1062"/>
                </a:lnTo>
                <a:lnTo>
                  <a:pt x="536" y="1058"/>
                </a:lnTo>
                <a:lnTo>
                  <a:pt x="522" y="1049"/>
                </a:lnTo>
                <a:lnTo>
                  <a:pt x="508" y="1037"/>
                </a:lnTo>
                <a:lnTo>
                  <a:pt x="497" y="1025"/>
                </a:lnTo>
                <a:lnTo>
                  <a:pt x="487" y="1013"/>
                </a:lnTo>
                <a:lnTo>
                  <a:pt x="478" y="1001"/>
                </a:lnTo>
                <a:lnTo>
                  <a:pt x="478" y="1001"/>
                </a:lnTo>
                <a:lnTo>
                  <a:pt x="471" y="989"/>
                </a:lnTo>
                <a:lnTo>
                  <a:pt x="465" y="973"/>
                </a:lnTo>
                <a:lnTo>
                  <a:pt x="459" y="958"/>
                </a:lnTo>
                <a:lnTo>
                  <a:pt x="454" y="943"/>
                </a:lnTo>
                <a:lnTo>
                  <a:pt x="447" y="918"/>
                </a:lnTo>
                <a:lnTo>
                  <a:pt x="444" y="911"/>
                </a:lnTo>
                <a:lnTo>
                  <a:pt x="444" y="910"/>
                </a:lnTo>
                <a:lnTo>
                  <a:pt x="445" y="910"/>
                </a:lnTo>
                <a:lnTo>
                  <a:pt x="445" y="910"/>
                </a:lnTo>
                <a:close/>
                <a:moveTo>
                  <a:pt x="137" y="811"/>
                </a:moveTo>
                <a:lnTo>
                  <a:pt x="98" y="880"/>
                </a:lnTo>
                <a:lnTo>
                  <a:pt x="91" y="877"/>
                </a:lnTo>
                <a:lnTo>
                  <a:pt x="91" y="877"/>
                </a:lnTo>
                <a:lnTo>
                  <a:pt x="90" y="868"/>
                </a:lnTo>
                <a:lnTo>
                  <a:pt x="89" y="846"/>
                </a:lnTo>
                <a:lnTo>
                  <a:pt x="89" y="833"/>
                </a:lnTo>
                <a:lnTo>
                  <a:pt x="90" y="820"/>
                </a:lnTo>
                <a:lnTo>
                  <a:pt x="92" y="807"/>
                </a:lnTo>
                <a:lnTo>
                  <a:pt x="94" y="801"/>
                </a:lnTo>
                <a:lnTo>
                  <a:pt x="96" y="796"/>
                </a:lnTo>
                <a:lnTo>
                  <a:pt x="96" y="796"/>
                </a:lnTo>
                <a:lnTo>
                  <a:pt x="101" y="787"/>
                </a:lnTo>
                <a:lnTo>
                  <a:pt x="106" y="781"/>
                </a:lnTo>
                <a:lnTo>
                  <a:pt x="111" y="777"/>
                </a:lnTo>
                <a:lnTo>
                  <a:pt x="115" y="775"/>
                </a:lnTo>
                <a:lnTo>
                  <a:pt x="120" y="773"/>
                </a:lnTo>
                <a:lnTo>
                  <a:pt x="123" y="773"/>
                </a:lnTo>
                <a:lnTo>
                  <a:pt x="130" y="773"/>
                </a:lnTo>
                <a:lnTo>
                  <a:pt x="130" y="773"/>
                </a:lnTo>
                <a:lnTo>
                  <a:pt x="136" y="772"/>
                </a:lnTo>
                <a:lnTo>
                  <a:pt x="140" y="773"/>
                </a:lnTo>
                <a:lnTo>
                  <a:pt x="137" y="811"/>
                </a:lnTo>
                <a:close/>
                <a:moveTo>
                  <a:pt x="326" y="768"/>
                </a:moveTo>
                <a:lnTo>
                  <a:pt x="326" y="768"/>
                </a:lnTo>
                <a:lnTo>
                  <a:pt x="323" y="809"/>
                </a:lnTo>
                <a:lnTo>
                  <a:pt x="321" y="837"/>
                </a:lnTo>
                <a:lnTo>
                  <a:pt x="319" y="847"/>
                </a:lnTo>
                <a:lnTo>
                  <a:pt x="317" y="851"/>
                </a:lnTo>
                <a:lnTo>
                  <a:pt x="317" y="851"/>
                </a:lnTo>
                <a:lnTo>
                  <a:pt x="315" y="853"/>
                </a:lnTo>
                <a:lnTo>
                  <a:pt x="311" y="855"/>
                </a:lnTo>
                <a:lnTo>
                  <a:pt x="307" y="857"/>
                </a:lnTo>
                <a:lnTo>
                  <a:pt x="305" y="857"/>
                </a:lnTo>
                <a:lnTo>
                  <a:pt x="305" y="857"/>
                </a:lnTo>
                <a:lnTo>
                  <a:pt x="298" y="854"/>
                </a:lnTo>
                <a:lnTo>
                  <a:pt x="294" y="853"/>
                </a:lnTo>
                <a:lnTo>
                  <a:pt x="292" y="851"/>
                </a:lnTo>
                <a:lnTo>
                  <a:pt x="292" y="851"/>
                </a:lnTo>
                <a:lnTo>
                  <a:pt x="292" y="838"/>
                </a:lnTo>
                <a:lnTo>
                  <a:pt x="295" y="812"/>
                </a:lnTo>
                <a:lnTo>
                  <a:pt x="296" y="798"/>
                </a:lnTo>
                <a:lnTo>
                  <a:pt x="299" y="784"/>
                </a:lnTo>
                <a:lnTo>
                  <a:pt x="302" y="775"/>
                </a:lnTo>
                <a:lnTo>
                  <a:pt x="303" y="772"/>
                </a:lnTo>
                <a:lnTo>
                  <a:pt x="305" y="770"/>
                </a:lnTo>
                <a:lnTo>
                  <a:pt x="305" y="770"/>
                </a:lnTo>
                <a:lnTo>
                  <a:pt x="308" y="769"/>
                </a:lnTo>
                <a:lnTo>
                  <a:pt x="312" y="768"/>
                </a:lnTo>
                <a:lnTo>
                  <a:pt x="319" y="767"/>
                </a:lnTo>
                <a:lnTo>
                  <a:pt x="326" y="768"/>
                </a:lnTo>
                <a:lnTo>
                  <a:pt x="326" y="768"/>
                </a:lnTo>
                <a:close/>
                <a:moveTo>
                  <a:pt x="223" y="773"/>
                </a:moveTo>
                <a:lnTo>
                  <a:pt x="238" y="780"/>
                </a:lnTo>
                <a:lnTo>
                  <a:pt x="238" y="801"/>
                </a:lnTo>
                <a:lnTo>
                  <a:pt x="243" y="811"/>
                </a:lnTo>
                <a:lnTo>
                  <a:pt x="238" y="819"/>
                </a:lnTo>
                <a:lnTo>
                  <a:pt x="218" y="801"/>
                </a:lnTo>
                <a:lnTo>
                  <a:pt x="216" y="785"/>
                </a:lnTo>
                <a:lnTo>
                  <a:pt x="223" y="773"/>
                </a:lnTo>
                <a:close/>
                <a:moveTo>
                  <a:pt x="517" y="796"/>
                </a:moveTo>
                <a:lnTo>
                  <a:pt x="504" y="775"/>
                </a:lnTo>
                <a:lnTo>
                  <a:pt x="504" y="775"/>
                </a:lnTo>
                <a:lnTo>
                  <a:pt x="506" y="774"/>
                </a:lnTo>
                <a:lnTo>
                  <a:pt x="513" y="774"/>
                </a:lnTo>
                <a:lnTo>
                  <a:pt x="517" y="774"/>
                </a:lnTo>
                <a:lnTo>
                  <a:pt x="522" y="776"/>
                </a:lnTo>
                <a:lnTo>
                  <a:pt x="528" y="778"/>
                </a:lnTo>
                <a:lnTo>
                  <a:pt x="535" y="783"/>
                </a:lnTo>
                <a:lnTo>
                  <a:pt x="535" y="783"/>
                </a:lnTo>
                <a:lnTo>
                  <a:pt x="547" y="794"/>
                </a:lnTo>
                <a:lnTo>
                  <a:pt x="555" y="802"/>
                </a:lnTo>
                <a:lnTo>
                  <a:pt x="562" y="809"/>
                </a:lnTo>
                <a:lnTo>
                  <a:pt x="567" y="887"/>
                </a:lnTo>
                <a:lnTo>
                  <a:pt x="517" y="796"/>
                </a:lnTo>
                <a:close/>
                <a:moveTo>
                  <a:pt x="501" y="816"/>
                </a:moveTo>
                <a:lnTo>
                  <a:pt x="547" y="887"/>
                </a:lnTo>
                <a:lnTo>
                  <a:pt x="501" y="875"/>
                </a:lnTo>
                <a:lnTo>
                  <a:pt x="501" y="816"/>
                </a:lnTo>
                <a:close/>
                <a:moveTo>
                  <a:pt x="481" y="806"/>
                </a:moveTo>
                <a:lnTo>
                  <a:pt x="481" y="806"/>
                </a:lnTo>
                <a:lnTo>
                  <a:pt x="484" y="837"/>
                </a:lnTo>
                <a:lnTo>
                  <a:pt x="486" y="867"/>
                </a:lnTo>
                <a:lnTo>
                  <a:pt x="456" y="819"/>
                </a:lnTo>
                <a:lnTo>
                  <a:pt x="456" y="819"/>
                </a:lnTo>
                <a:lnTo>
                  <a:pt x="456" y="818"/>
                </a:lnTo>
                <a:lnTo>
                  <a:pt x="457" y="815"/>
                </a:lnTo>
                <a:lnTo>
                  <a:pt x="459" y="811"/>
                </a:lnTo>
                <a:lnTo>
                  <a:pt x="461" y="810"/>
                </a:lnTo>
                <a:lnTo>
                  <a:pt x="463" y="809"/>
                </a:lnTo>
                <a:lnTo>
                  <a:pt x="463" y="809"/>
                </a:lnTo>
                <a:lnTo>
                  <a:pt x="475" y="806"/>
                </a:lnTo>
                <a:lnTo>
                  <a:pt x="479" y="805"/>
                </a:lnTo>
                <a:lnTo>
                  <a:pt x="480" y="806"/>
                </a:lnTo>
                <a:lnTo>
                  <a:pt x="481" y="806"/>
                </a:lnTo>
                <a:lnTo>
                  <a:pt x="481" y="806"/>
                </a:lnTo>
                <a:close/>
                <a:moveTo>
                  <a:pt x="498" y="890"/>
                </a:moveTo>
                <a:lnTo>
                  <a:pt x="498" y="890"/>
                </a:lnTo>
                <a:lnTo>
                  <a:pt x="499" y="889"/>
                </a:lnTo>
                <a:lnTo>
                  <a:pt x="501" y="888"/>
                </a:lnTo>
                <a:lnTo>
                  <a:pt x="505" y="888"/>
                </a:lnTo>
                <a:lnTo>
                  <a:pt x="512" y="889"/>
                </a:lnTo>
                <a:lnTo>
                  <a:pt x="519" y="891"/>
                </a:lnTo>
                <a:lnTo>
                  <a:pt x="532" y="895"/>
                </a:lnTo>
                <a:lnTo>
                  <a:pt x="537" y="897"/>
                </a:lnTo>
                <a:lnTo>
                  <a:pt x="545" y="902"/>
                </a:lnTo>
                <a:lnTo>
                  <a:pt x="522" y="912"/>
                </a:lnTo>
                <a:lnTo>
                  <a:pt x="512" y="910"/>
                </a:lnTo>
                <a:lnTo>
                  <a:pt x="496" y="907"/>
                </a:lnTo>
                <a:lnTo>
                  <a:pt x="496" y="907"/>
                </a:lnTo>
                <a:lnTo>
                  <a:pt x="497" y="901"/>
                </a:lnTo>
                <a:lnTo>
                  <a:pt x="498" y="890"/>
                </a:lnTo>
                <a:lnTo>
                  <a:pt x="498" y="8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A16E1622-1263-44B7-968E-17C8192A81D1}"/>
              </a:ext>
            </a:extLst>
          </p:cNvPr>
          <p:cNvSpPr>
            <a:spLocks noEditPoints="1"/>
          </p:cNvSpPr>
          <p:nvPr/>
        </p:nvSpPr>
        <p:spPr bwMode="auto">
          <a:xfrm>
            <a:off x="6524738" y="4725290"/>
            <a:ext cx="566732" cy="1604014"/>
          </a:xfrm>
          <a:custGeom>
            <a:avLst/>
            <a:gdLst>
              <a:gd name="T0" fmla="*/ 142 w 383"/>
              <a:gd name="T1" fmla="*/ 12 h 1084"/>
              <a:gd name="T2" fmla="*/ 121 w 383"/>
              <a:gd name="T3" fmla="*/ 39 h 1084"/>
              <a:gd name="T4" fmla="*/ 121 w 383"/>
              <a:gd name="T5" fmla="*/ 66 h 1084"/>
              <a:gd name="T6" fmla="*/ 125 w 383"/>
              <a:gd name="T7" fmla="*/ 124 h 1084"/>
              <a:gd name="T8" fmla="*/ 50 w 383"/>
              <a:gd name="T9" fmla="*/ 179 h 1084"/>
              <a:gd name="T10" fmla="*/ 6 w 383"/>
              <a:gd name="T11" fmla="*/ 281 h 1084"/>
              <a:gd name="T12" fmla="*/ 3 w 383"/>
              <a:gd name="T13" fmla="*/ 351 h 1084"/>
              <a:gd name="T14" fmla="*/ 0 w 383"/>
              <a:gd name="T15" fmla="*/ 400 h 1084"/>
              <a:gd name="T16" fmla="*/ 27 w 383"/>
              <a:gd name="T17" fmla="*/ 407 h 1084"/>
              <a:gd name="T18" fmla="*/ 33 w 383"/>
              <a:gd name="T19" fmla="*/ 431 h 1084"/>
              <a:gd name="T20" fmla="*/ 64 w 383"/>
              <a:gd name="T21" fmla="*/ 415 h 1084"/>
              <a:gd name="T22" fmla="*/ 46 w 383"/>
              <a:gd name="T23" fmla="*/ 475 h 1084"/>
              <a:gd name="T24" fmla="*/ 65 w 383"/>
              <a:gd name="T25" fmla="*/ 569 h 1084"/>
              <a:gd name="T26" fmla="*/ 67 w 383"/>
              <a:gd name="T27" fmla="*/ 650 h 1084"/>
              <a:gd name="T28" fmla="*/ 58 w 383"/>
              <a:gd name="T29" fmla="*/ 697 h 1084"/>
              <a:gd name="T30" fmla="*/ 28 w 383"/>
              <a:gd name="T31" fmla="*/ 749 h 1084"/>
              <a:gd name="T32" fmla="*/ 25 w 383"/>
              <a:gd name="T33" fmla="*/ 793 h 1084"/>
              <a:gd name="T34" fmla="*/ 82 w 383"/>
              <a:gd name="T35" fmla="*/ 821 h 1084"/>
              <a:gd name="T36" fmla="*/ 100 w 383"/>
              <a:gd name="T37" fmla="*/ 844 h 1084"/>
              <a:gd name="T38" fmla="*/ 127 w 383"/>
              <a:gd name="T39" fmla="*/ 990 h 1084"/>
              <a:gd name="T40" fmla="*/ 161 w 383"/>
              <a:gd name="T41" fmla="*/ 1013 h 1084"/>
              <a:gd name="T42" fmla="*/ 196 w 383"/>
              <a:gd name="T43" fmla="*/ 878 h 1084"/>
              <a:gd name="T44" fmla="*/ 239 w 383"/>
              <a:gd name="T45" fmla="*/ 1047 h 1084"/>
              <a:gd name="T46" fmla="*/ 282 w 383"/>
              <a:gd name="T47" fmla="*/ 1083 h 1084"/>
              <a:gd name="T48" fmla="*/ 320 w 383"/>
              <a:gd name="T49" fmla="*/ 1004 h 1084"/>
              <a:gd name="T50" fmla="*/ 359 w 383"/>
              <a:gd name="T51" fmla="*/ 947 h 1084"/>
              <a:gd name="T52" fmla="*/ 357 w 383"/>
              <a:gd name="T53" fmla="*/ 915 h 1084"/>
              <a:gd name="T54" fmla="*/ 322 w 383"/>
              <a:gd name="T55" fmla="*/ 850 h 1084"/>
              <a:gd name="T56" fmla="*/ 325 w 383"/>
              <a:gd name="T57" fmla="*/ 714 h 1084"/>
              <a:gd name="T58" fmla="*/ 331 w 383"/>
              <a:gd name="T59" fmla="*/ 641 h 1084"/>
              <a:gd name="T60" fmla="*/ 339 w 383"/>
              <a:gd name="T61" fmla="*/ 591 h 1084"/>
              <a:gd name="T62" fmla="*/ 312 w 383"/>
              <a:gd name="T63" fmla="*/ 393 h 1084"/>
              <a:gd name="T64" fmla="*/ 338 w 383"/>
              <a:gd name="T65" fmla="*/ 416 h 1084"/>
              <a:gd name="T66" fmla="*/ 367 w 383"/>
              <a:gd name="T67" fmla="*/ 451 h 1084"/>
              <a:gd name="T68" fmla="*/ 373 w 383"/>
              <a:gd name="T69" fmla="*/ 414 h 1084"/>
              <a:gd name="T70" fmla="*/ 370 w 383"/>
              <a:gd name="T71" fmla="*/ 379 h 1084"/>
              <a:gd name="T72" fmla="*/ 352 w 383"/>
              <a:gd name="T73" fmla="*/ 307 h 1084"/>
              <a:gd name="T74" fmla="*/ 335 w 383"/>
              <a:gd name="T75" fmla="*/ 241 h 1084"/>
              <a:gd name="T76" fmla="*/ 257 w 383"/>
              <a:gd name="T77" fmla="*/ 157 h 1084"/>
              <a:gd name="T78" fmla="*/ 211 w 383"/>
              <a:gd name="T79" fmla="*/ 121 h 1084"/>
              <a:gd name="T80" fmla="*/ 234 w 383"/>
              <a:gd name="T81" fmla="*/ 92 h 1084"/>
              <a:gd name="T82" fmla="*/ 226 w 383"/>
              <a:gd name="T83" fmla="*/ 19 h 1084"/>
              <a:gd name="T84" fmla="*/ 200 w 383"/>
              <a:gd name="T85" fmla="*/ 6 h 1084"/>
              <a:gd name="T86" fmla="*/ 304 w 383"/>
              <a:gd name="T87" fmla="*/ 331 h 1084"/>
              <a:gd name="T88" fmla="*/ 298 w 383"/>
              <a:gd name="T89" fmla="*/ 351 h 1084"/>
              <a:gd name="T90" fmla="*/ 149 w 383"/>
              <a:gd name="T91" fmla="*/ 908 h 1084"/>
              <a:gd name="T92" fmla="*/ 157 w 383"/>
              <a:gd name="T93" fmla="*/ 974 h 1084"/>
              <a:gd name="T94" fmla="*/ 132 w 383"/>
              <a:gd name="T95" fmla="*/ 919 h 1084"/>
              <a:gd name="T96" fmla="*/ 259 w 383"/>
              <a:gd name="T97" fmla="*/ 919 h 1084"/>
              <a:gd name="T98" fmla="*/ 266 w 383"/>
              <a:gd name="T99" fmla="*/ 950 h 1084"/>
              <a:gd name="T100" fmla="*/ 290 w 383"/>
              <a:gd name="T101" fmla="*/ 949 h 1084"/>
              <a:gd name="T102" fmla="*/ 274 w 383"/>
              <a:gd name="T103" fmla="*/ 1040 h 1084"/>
              <a:gd name="T104" fmla="*/ 238 w 383"/>
              <a:gd name="T105" fmla="*/ 875 h 1084"/>
              <a:gd name="T106" fmla="*/ 184 w 383"/>
              <a:gd name="T107" fmla="*/ 769 h 1084"/>
              <a:gd name="T108" fmla="*/ 187 w 383"/>
              <a:gd name="T109" fmla="*/ 709 h 1084"/>
              <a:gd name="T110" fmla="*/ 94 w 383"/>
              <a:gd name="T111" fmla="*/ 775 h 1084"/>
              <a:gd name="T112" fmla="*/ 259 w 383"/>
              <a:gd name="T113" fmla="*/ 79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3" h="1084">
                <a:moveTo>
                  <a:pt x="200" y="6"/>
                </a:moveTo>
                <a:lnTo>
                  <a:pt x="200" y="6"/>
                </a:lnTo>
                <a:lnTo>
                  <a:pt x="184" y="0"/>
                </a:lnTo>
                <a:lnTo>
                  <a:pt x="184" y="0"/>
                </a:lnTo>
                <a:lnTo>
                  <a:pt x="174" y="0"/>
                </a:lnTo>
                <a:lnTo>
                  <a:pt x="166" y="0"/>
                </a:lnTo>
                <a:lnTo>
                  <a:pt x="151" y="6"/>
                </a:lnTo>
                <a:lnTo>
                  <a:pt x="151" y="6"/>
                </a:lnTo>
                <a:lnTo>
                  <a:pt x="146" y="9"/>
                </a:lnTo>
                <a:lnTo>
                  <a:pt x="142" y="12"/>
                </a:lnTo>
                <a:lnTo>
                  <a:pt x="142" y="12"/>
                </a:lnTo>
                <a:lnTo>
                  <a:pt x="138" y="16"/>
                </a:lnTo>
                <a:lnTo>
                  <a:pt x="136" y="19"/>
                </a:lnTo>
                <a:lnTo>
                  <a:pt x="132" y="21"/>
                </a:lnTo>
                <a:lnTo>
                  <a:pt x="132" y="21"/>
                </a:lnTo>
                <a:lnTo>
                  <a:pt x="124" y="26"/>
                </a:lnTo>
                <a:lnTo>
                  <a:pt x="120" y="28"/>
                </a:lnTo>
                <a:lnTo>
                  <a:pt x="118" y="30"/>
                </a:lnTo>
                <a:lnTo>
                  <a:pt x="121" y="39"/>
                </a:lnTo>
                <a:lnTo>
                  <a:pt x="121" y="39"/>
                </a:lnTo>
                <a:lnTo>
                  <a:pt x="119" y="38"/>
                </a:lnTo>
                <a:lnTo>
                  <a:pt x="116" y="37"/>
                </a:lnTo>
                <a:lnTo>
                  <a:pt x="115" y="37"/>
                </a:lnTo>
                <a:lnTo>
                  <a:pt x="114" y="38"/>
                </a:lnTo>
                <a:lnTo>
                  <a:pt x="114" y="39"/>
                </a:lnTo>
                <a:lnTo>
                  <a:pt x="115" y="43"/>
                </a:lnTo>
                <a:lnTo>
                  <a:pt x="115" y="43"/>
                </a:lnTo>
                <a:lnTo>
                  <a:pt x="119" y="55"/>
                </a:lnTo>
                <a:lnTo>
                  <a:pt x="120" y="61"/>
                </a:lnTo>
                <a:lnTo>
                  <a:pt x="121" y="66"/>
                </a:lnTo>
                <a:lnTo>
                  <a:pt x="121" y="66"/>
                </a:lnTo>
                <a:lnTo>
                  <a:pt x="121" y="74"/>
                </a:lnTo>
                <a:lnTo>
                  <a:pt x="121" y="81"/>
                </a:lnTo>
                <a:lnTo>
                  <a:pt x="121" y="81"/>
                </a:lnTo>
                <a:lnTo>
                  <a:pt x="121" y="88"/>
                </a:lnTo>
                <a:lnTo>
                  <a:pt x="122" y="98"/>
                </a:lnTo>
                <a:lnTo>
                  <a:pt x="124" y="118"/>
                </a:lnTo>
                <a:lnTo>
                  <a:pt x="124" y="118"/>
                </a:lnTo>
                <a:lnTo>
                  <a:pt x="124" y="121"/>
                </a:lnTo>
                <a:lnTo>
                  <a:pt x="125" y="124"/>
                </a:lnTo>
                <a:lnTo>
                  <a:pt x="129" y="131"/>
                </a:lnTo>
                <a:lnTo>
                  <a:pt x="136" y="138"/>
                </a:lnTo>
                <a:lnTo>
                  <a:pt x="136" y="144"/>
                </a:lnTo>
                <a:lnTo>
                  <a:pt x="136" y="144"/>
                </a:lnTo>
                <a:lnTo>
                  <a:pt x="115" y="151"/>
                </a:lnTo>
                <a:lnTo>
                  <a:pt x="88" y="159"/>
                </a:lnTo>
                <a:lnTo>
                  <a:pt x="88" y="159"/>
                </a:lnTo>
                <a:lnTo>
                  <a:pt x="55" y="175"/>
                </a:lnTo>
                <a:lnTo>
                  <a:pt x="55" y="175"/>
                </a:lnTo>
                <a:lnTo>
                  <a:pt x="50" y="179"/>
                </a:lnTo>
                <a:lnTo>
                  <a:pt x="42" y="188"/>
                </a:lnTo>
                <a:lnTo>
                  <a:pt x="34" y="199"/>
                </a:lnTo>
                <a:lnTo>
                  <a:pt x="28" y="210"/>
                </a:lnTo>
                <a:lnTo>
                  <a:pt x="28" y="210"/>
                </a:lnTo>
                <a:lnTo>
                  <a:pt x="23" y="224"/>
                </a:lnTo>
                <a:lnTo>
                  <a:pt x="17" y="242"/>
                </a:lnTo>
                <a:lnTo>
                  <a:pt x="10" y="265"/>
                </a:lnTo>
                <a:lnTo>
                  <a:pt x="10" y="265"/>
                </a:lnTo>
                <a:lnTo>
                  <a:pt x="9" y="271"/>
                </a:lnTo>
                <a:lnTo>
                  <a:pt x="6" y="281"/>
                </a:lnTo>
                <a:lnTo>
                  <a:pt x="3" y="298"/>
                </a:lnTo>
                <a:lnTo>
                  <a:pt x="3" y="298"/>
                </a:lnTo>
                <a:lnTo>
                  <a:pt x="4" y="300"/>
                </a:lnTo>
                <a:lnTo>
                  <a:pt x="6" y="300"/>
                </a:lnTo>
                <a:lnTo>
                  <a:pt x="10" y="301"/>
                </a:lnTo>
                <a:lnTo>
                  <a:pt x="10" y="301"/>
                </a:lnTo>
                <a:lnTo>
                  <a:pt x="5" y="324"/>
                </a:lnTo>
                <a:lnTo>
                  <a:pt x="3" y="341"/>
                </a:lnTo>
                <a:lnTo>
                  <a:pt x="2" y="347"/>
                </a:lnTo>
                <a:lnTo>
                  <a:pt x="3" y="351"/>
                </a:lnTo>
                <a:lnTo>
                  <a:pt x="3" y="351"/>
                </a:lnTo>
                <a:lnTo>
                  <a:pt x="13" y="367"/>
                </a:lnTo>
                <a:lnTo>
                  <a:pt x="13" y="367"/>
                </a:lnTo>
                <a:lnTo>
                  <a:pt x="8" y="370"/>
                </a:lnTo>
                <a:lnTo>
                  <a:pt x="2" y="373"/>
                </a:lnTo>
                <a:lnTo>
                  <a:pt x="0" y="376"/>
                </a:lnTo>
                <a:lnTo>
                  <a:pt x="0" y="376"/>
                </a:lnTo>
                <a:lnTo>
                  <a:pt x="0" y="389"/>
                </a:lnTo>
                <a:lnTo>
                  <a:pt x="0" y="400"/>
                </a:lnTo>
                <a:lnTo>
                  <a:pt x="0" y="400"/>
                </a:lnTo>
                <a:lnTo>
                  <a:pt x="1" y="402"/>
                </a:lnTo>
                <a:lnTo>
                  <a:pt x="2" y="404"/>
                </a:lnTo>
                <a:lnTo>
                  <a:pt x="3" y="406"/>
                </a:lnTo>
                <a:lnTo>
                  <a:pt x="3" y="406"/>
                </a:lnTo>
                <a:lnTo>
                  <a:pt x="9" y="408"/>
                </a:lnTo>
                <a:lnTo>
                  <a:pt x="12" y="409"/>
                </a:lnTo>
                <a:lnTo>
                  <a:pt x="13" y="409"/>
                </a:lnTo>
                <a:lnTo>
                  <a:pt x="13" y="409"/>
                </a:lnTo>
                <a:lnTo>
                  <a:pt x="18" y="407"/>
                </a:lnTo>
                <a:lnTo>
                  <a:pt x="27" y="407"/>
                </a:lnTo>
                <a:lnTo>
                  <a:pt x="40" y="406"/>
                </a:lnTo>
                <a:lnTo>
                  <a:pt x="40" y="406"/>
                </a:lnTo>
                <a:lnTo>
                  <a:pt x="34" y="413"/>
                </a:lnTo>
                <a:lnTo>
                  <a:pt x="30" y="419"/>
                </a:lnTo>
                <a:lnTo>
                  <a:pt x="28" y="424"/>
                </a:lnTo>
                <a:lnTo>
                  <a:pt x="28" y="424"/>
                </a:lnTo>
                <a:lnTo>
                  <a:pt x="29" y="427"/>
                </a:lnTo>
                <a:lnTo>
                  <a:pt x="30" y="429"/>
                </a:lnTo>
                <a:lnTo>
                  <a:pt x="32" y="431"/>
                </a:lnTo>
                <a:lnTo>
                  <a:pt x="33" y="431"/>
                </a:lnTo>
                <a:lnTo>
                  <a:pt x="34" y="430"/>
                </a:lnTo>
                <a:lnTo>
                  <a:pt x="46" y="417"/>
                </a:lnTo>
                <a:lnTo>
                  <a:pt x="46" y="417"/>
                </a:lnTo>
                <a:lnTo>
                  <a:pt x="53" y="411"/>
                </a:lnTo>
                <a:lnTo>
                  <a:pt x="57" y="409"/>
                </a:lnTo>
                <a:lnTo>
                  <a:pt x="59" y="408"/>
                </a:lnTo>
                <a:lnTo>
                  <a:pt x="60" y="409"/>
                </a:lnTo>
                <a:lnTo>
                  <a:pt x="60" y="409"/>
                </a:lnTo>
                <a:lnTo>
                  <a:pt x="63" y="411"/>
                </a:lnTo>
                <a:lnTo>
                  <a:pt x="64" y="415"/>
                </a:lnTo>
                <a:lnTo>
                  <a:pt x="64" y="418"/>
                </a:lnTo>
                <a:lnTo>
                  <a:pt x="63" y="420"/>
                </a:lnTo>
                <a:lnTo>
                  <a:pt x="63" y="420"/>
                </a:lnTo>
                <a:lnTo>
                  <a:pt x="61" y="426"/>
                </a:lnTo>
                <a:lnTo>
                  <a:pt x="55" y="439"/>
                </a:lnTo>
                <a:lnTo>
                  <a:pt x="55" y="439"/>
                </a:lnTo>
                <a:lnTo>
                  <a:pt x="52" y="444"/>
                </a:lnTo>
                <a:lnTo>
                  <a:pt x="50" y="450"/>
                </a:lnTo>
                <a:lnTo>
                  <a:pt x="47" y="463"/>
                </a:lnTo>
                <a:lnTo>
                  <a:pt x="46" y="475"/>
                </a:lnTo>
                <a:lnTo>
                  <a:pt x="46" y="483"/>
                </a:lnTo>
                <a:lnTo>
                  <a:pt x="46" y="483"/>
                </a:lnTo>
                <a:lnTo>
                  <a:pt x="48" y="514"/>
                </a:lnTo>
                <a:lnTo>
                  <a:pt x="49" y="533"/>
                </a:lnTo>
                <a:lnTo>
                  <a:pt x="50" y="541"/>
                </a:lnTo>
                <a:lnTo>
                  <a:pt x="52" y="547"/>
                </a:lnTo>
                <a:lnTo>
                  <a:pt x="52" y="547"/>
                </a:lnTo>
                <a:lnTo>
                  <a:pt x="54" y="552"/>
                </a:lnTo>
                <a:lnTo>
                  <a:pt x="57" y="558"/>
                </a:lnTo>
                <a:lnTo>
                  <a:pt x="65" y="569"/>
                </a:lnTo>
                <a:lnTo>
                  <a:pt x="76" y="583"/>
                </a:lnTo>
                <a:lnTo>
                  <a:pt x="76" y="583"/>
                </a:lnTo>
                <a:lnTo>
                  <a:pt x="75" y="586"/>
                </a:lnTo>
                <a:lnTo>
                  <a:pt x="72" y="595"/>
                </a:lnTo>
                <a:lnTo>
                  <a:pt x="68" y="609"/>
                </a:lnTo>
                <a:lnTo>
                  <a:pt x="67" y="618"/>
                </a:lnTo>
                <a:lnTo>
                  <a:pt x="66" y="628"/>
                </a:lnTo>
                <a:lnTo>
                  <a:pt x="66" y="628"/>
                </a:lnTo>
                <a:lnTo>
                  <a:pt x="67" y="639"/>
                </a:lnTo>
                <a:lnTo>
                  <a:pt x="67" y="650"/>
                </a:lnTo>
                <a:lnTo>
                  <a:pt x="72" y="669"/>
                </a:lnTo>
                <a:lnTo>
                  <a:pt x="75" y="683"/>
                </a:lnTo>
                <a:lnTo>
                  <a:pt x="76" y="689"/>
                </a:lnTo>
                <a:lnTo>
                  <a:pt x="76" y="689"/>
                </a:lnTo>
                <a:lnTo>
                  <a:pt x="72" y="691"/>
                </a:lnTo>
                <a:lnTo>
                  <a:pt x="67" y="693"/>
                </a:lnTo>
                <a:lnTo>
                  <a:pt x="63" y="695"/>
                </a:lnTo>
                <a:lnTo>
                  <a:pt x="63" y="695"/>
                </a:lnTo>
                <a:lnTo>
                  <a:pt x="61" y="695"/>
                </a:lnTo>
                <a:lnTo>
                  <a:pt x="58" y="697"/>
                </a:lnTo>
                <a:lnTo>
                  <a:pt x="56" y="700"/>
                </a:lnTo>
                <a:lnTo>
                  <a:pt x="55" y="703"/>
                </a:lnTo>
                <a:lnTo>
                  <a:pt x="55" y="703"/>
                </a:lnTo>
                <a:lnTo>
                  <a:pt x="52" y="711"/>
                </a:lnTo>
                <a:lnTo>
                  <a:pt x="46" y="724"/>
                </a:lnTo>
                <a:lnTo>
                  <a:pt x="46" y="724"/>
                </a:lnTo>
                <a:lnTo>
                  <a:pt x="43" y="729"/>
                </a:lnTo>
                <a:lnTo>
                  <a:pt x="40" y="733"/>
                </a:lnTo>
                <a:lnTo>
                  <a:pt x="33" y="741"/>
                </a:lnTo>
                <a:lnTo>
                  <a:pt x="28" y="749"/>
                </a:lnTo>
                <a:lnTo>
                  <a:pt x="26" y="753"/>
                </a:lnTo>
                <a:lnTo>
                  <a:pt x="25" y="758"/>
                </a:lnTo>
                <a:lnTo>
                  <a:pt x="25" y="758"/>
                </a:lnTo>
                <a:lnTo>
                  <a:pt x="25" y="763"/>
                </a:lnTo>
                <a:lnTo>
                  <a:pt x="26" y="769"/>
                </a:lnTo>
                <a:lnTo>
                  <a:pt x="30" y="781"/>
                </a:lnTo>
                <a:lnTo>
                  <a:pt x="35" y="790"/>
                </a:lnTo>
                <a:lnTo>
                  <a:pt x="37" y="793"/>
                </a:lnTo>
                <a:lnTo>
                  <a:pt x="25" y="793"/>
                </a:lnTo>
                <a:lnTo>
                  <a:pt x="25" y="793"/>
                </a:lnTo>
                <a:lnTo>
                  <a:pt x="22" y="796"/>
                </a:lnTo>
                <a:lnTo>
                  <a:pt x="21" y="799"/>
                </a:lnTo>
                <a:lnTo>
                  <a:pt x="21" y="800"/>
                </a:lnTo>
                <a:lnTo>
                  <a:pt x="22" y="802"/>
                </a:lnTo>
                <a:lnTo>
                  <a:pt x="22" y="802"/>
                </a:lnTo>
                <a:lnTo>
                  <a:pt x="26" y="805"/>
                </a:lnTo>
                <a:lnTo>
                  <a:pt x="32" y="807"/>
                </a:lnTo>
                <a:lnTo>
                  <a:pt x="51" y="811"/>
                </a:lnTo>
                <a:lnTo>
                  <a:pt x="79" y="815"/>
                </a:lnTo>
                <a:lnTo>
                  <a:pt x="82" y="821"/>
                </a:lnTo>
                <a:lnTo>
                  <a:pt x="82" y="821"/>
                </a:lnTo>
                <a:lnTo>
                  <a:pt x="84" y="824"/>
                </a:lnTo>
                <a:lnTo>
                  <a:pt x="86" y="826"/>
                </a:lnTo>
                <a:lnTo>
                  <a:pt x="88" y="827"/>
                </a:lnTo>
                <a:lnTo>
                  <a:pt x="88" y="827"/>
                </a:lnTo>
                <a:lnTo>
                  <a:pt x="94" y="826"/>
                </a:lnTo>
                <a:lnTo>
                  <a:pt x="97" y="827"/>
                </a:lnTo>
                <a:lnTo>
                  <a:pt x="97" y="827"/>
                </a:lnTo>
                <a:lnTo>
                  <a:pt x="99" y="836"/>
                </a:lnTo>
                <a:lnTo>
                  <a:pt x="100" y="844"/>
                </a:lnTo>
                <a:lnTo>
                  <a:pt x="100" y="844"/>
                </a:lnTo>
                <a:lnTo>
                  <a:pt x="101" y="847"/>
                </a:lnTo>
                <a:lnTo>
                  <a:pt x="103" y="850"/>
                </a:lnTo>
                <a:lnTo>
                  <a:pt x="103" y="850"/>
                </a:lnTo>
                <a:lnTo>
                  <a:pt x="105" y="877"/>
                </a:lnTo>
                <a:lnTo>
                  <a:pt x="108" y="903"/>
                </a:lnTo>
                <a:lnTo>
                  <a:pt x="113" y="934"/>
                </a:lnTo>
                <a:lnTo>
                  <a:pt x="119" y="964"/>
                </a:lnTo>
                <a:lnTo>
                  <a:pt x="123" y="977"/>
                </a:lnTo>
                <a:lnTo>
                  <a:pt x="127" y="990"/>
                </a:lnTo>
                <a:lnTo>
                  <a:pt x="132" y="1001"/>
                </a:lnTo>
                <a:lnTo>
                  <a:pt x="139" y="1009"/>
                </a:lnTo>
                <a:lnTo>
                  <a:pt x="141" y="1012"/>
                </a:lnTo>
                <a:lnTo>
                  <a:pt x="145" y="1014"/>
                </a:lnTo>
                <a:lnTo>
                  <a:pt x="148" y="1015"/>
                </a:lnTo>
                <a:lnTo>
                  <a:pt x="151" y="1016"/>
                </a:lnTo>
                <a:lnTo>
                  <a:pt x="151" y="1016"/>
                </a:lnTo>
                <a:lnTo>
                  <a:pt x="155" y="1016"/>
                </a:lnTo>
                <a:lnTo>
                  <a:pt x="158" y="1014"/>
                </a:lnTo>
                <a:lnTo>
                  <a:pt x="161" y="1013"/>
                </a:lnTo>
                <a:lnTo>
                  <a:pt x="163" y="1010"/>
                </a:lnTo>
                <a:lnTo>
                  <a:pt x="168" y="1003"/>
                </a:lnTo>
                <a:lnTo>
                  <a:pt x="172" y="995"/>
                </a:lnTo>
                <a:lnTo>
                  <a:pt x="176" y="983"/>
                </a:lnTo>
                <a:lnTo>
                  <a:pt x="179" y="972"/>
                </a:lnTo>
                <a:lnTo>
                  <a:pt x="183" y="947"/>
                </a:lnTo>
                <a:lnTo>
                  <a:pt x="185" y="921"/>
                </a:lnTo>
                <a:lnTo>
                  <a:pt x="186" y="899"/>
                </a:lnTo>
                <a:lnTo>
                  <a:pt x="187" y="878"/>
                </a:lnTo>
                <a:lnTo>
                  <a:pt x="196" y="878"/>
                </a:lnTo>
                <a:lnTo>
                  <a:pt x="205" y="878"/>
                </a:lnTo>
                <a:lnTo>
                  <a:pt x="211" y="875"/>
                </a:lnTo>
                <a:lnTo>
                  <a:pt x="211" y="875"/>
                </a:lnTo>
                <a:lnTo>
                  <a:pt x="214" y="900"/>
                </a:lnTo>
                <a:lnTo>
                  <a:pt x="217" y="926"/>
                </a:lnTo>
                <a:lnTo>
                  <a:pt x="221" y="958"/>
                </a:lnTo>
                <a:lnTo>
                  <a:pt x="226" y="991"/>
                </a:lnTo>
                <a:lnTo>
                  <a:pt x="232" y="1022"/>
                </a:lnTo>
                <a:lnTo>
                  <a:pt x="236" y="1035"/>
                </a:lnTo>
                <a:lnTo>
                  <a:pt x="239" y="1047"/>
                </a:lnTo>
                <a:lnTo>
                  <a:pt x="243" y="1056"/>
                </a:lnTo>
                <a:lnTo>
                  <a:pt x="247" y="1064"/>
                </a:lnTo>
                <a:lnTo>
                  <a:pt x="247" y="1064"/>
                </a:lnTo>
                <a:lnTo>
                  <a:pt x="255" y="1074"/>
                </a:lnTo>
                <a:lnTo>
                  <a:pt x="263" y="1080"/>
                </a:lnTo>
                <a:lnTo>
                  <a:pt x="268" y="1082"/>
                </a:lnTo>
                <a:lnTo>
                  <a:pt x="271" y="1083"/>
                </a:lnTo>
                <a:lnTo>
                  <a:pt x="275" y="1084"/>
                </a:lnTo>
                <a:lnTo>
                  <a:pt x="279" y="1084"/>
                </a:lnTo>
                <a:lnTo>
                  <a:pt x="282" y="1083"/>
                </a:lnTo>
                <a:lnTo>
                  <a:pt x="286" y="1082"/>
                </a:lnTo>
                <a:lnTo>
                  <a:pt x="292" y="1078"/>
                </a:lnTo>
                <a:lnTo>
                  <a:pt x="298" y="1072"/>
                </a:lnTo>
                <a:lnTo>
                  <a:pt x="304" y="1064"/>
                </a:lnTo>
                <a:lnTo>
                  <a:pt x="304" y="1064"/>
                </a:lnTo>
                <a:lnTo>
                  <a:pt x="307" y="1059"/>
                </a:lnTo>
                <a:lnTo>
                  <a:pt x="309" y="1052"/>
                </a:lnTo>
                <a:lnTo>
                  <a:pt x="313" y="1038"/>
                </a:lnTo>
                <a:lnTo>
                  <a:pt x="317" y="1021"/>
                </a:lnTo>
                <a:lnTo>
                  <a:pt x="320" y="1004"/>
                </a:lnTo>
                <a:lnTo>
                  <a:pt x="323" y="974"/>
                </a:lnTo>
                <a:lnTo>
                  <a:pt x="325" y="962"/>
                </a:lnTo>
                <a:lnTo>
                  <a:pt x="338" y="956"/>
                </a:lnTo>
                <a:lnTo>
                  <a:pt x="338" y="950"/>
                </a:lnTo>
                <a:lnTo>
                  <a:pt x="338" y="950"/>
                </a:lnTo>
                <a:lnTo>
                  <a:pt x="341" y="950"/>
                </a:lnTo>
                <a:lnTo>
                  <a:pt x="348" y="950"/>
                </a:lnTo>
                <a:lnTo>
                  <a:pt x="352" y="949"/>
                </a:lnTo>
                <a:lnTo>
                  <a:pt x="356" y="948"/>
                </a:lnTo>
                <a:lnTo>
                  <a:pt x="359" y="947"/>
                </a:lnTo>
                <a:lnTo>
                  <a:pt x="361" y="944"/>
                </a:lnTo>
                <a:lnTo>
                  <a:pt x="361" y="944"/>
                </a:lnTo>
                <a:lnTo>
                  <a:pt x="364" y="939"/>
                </a:lnTo>
                <a:lnTo>
                  <a:pt x="366" y="934"/>
                </a:lnTo>
                <a:lnTo>
                  <a:pt x="367" y="931"/>
                </a:lnTo>
                <a:lnTo>
                  <a:pt x="366" y="927"/>
                </a:lnTo>
                <a:lnTo>
                  <a:pt x="364" y="924"/>
                </a:lnTo>
                <a:lnTo>
                  <a:pt x="361" y="919"/>
                </a:lnTo>
                <a:lnTo>
                  <a:pt x="361" y="919"/>
                </a:lnTo>
                <a:lnTo>
                  <a:pt x="357" y="915"/>
                </a:lnTo>
                <a:lnTo>
                  <a:pt x="353" y="910"/>
                </a:lnTo>
                <a:lnTo>
                  <a:pt x="343" y="903"/>
                </a:lnTo>
                <a:lnTo>
                  <a:pt x="336" y="897"/>
                </a:lnTo>
                <a:lnTo>
                  <a:pt x="332" y="893"/>
                </a:lnTo>
                <a:lnTo>
                  <a:pt x="332" y="893"/>
                </a:lnTo>
                <a:lnTo>
                  <a:pt x="325" y="875"/>
                </a:lnTo>
                <a:lnTo>
                  <a:pt x="325" y="875"/>
                </a:lnTo>
                <a:lnTo>
                  <a:pt x="323" y="870"/>
                </a:lnTo>
                <a:lnTo>
                  <a:pt x="322" y="861"/>
                </a:lnTo>
                <a:lnTo>
                  <a:pt x="322" y="850"/>
                </a:lnTo>
                <a:lnTo>
                  <a:pt x="322" y="850"/>
                </a:lnTo>
                <a:lnTo>
                  <a:pt x="321" y="832"/>
                </a:lnTo>
                <a:lnTo>
                  <a:pt x="319" y="807"/>
                </a:lnTo>
                <a:lnTo>
                  <a:pt x="316" y="775"/>
                </a:lnTo>
                <a:lnTo>
                  <a:pt x="316" y="775"/>
                </a:lnTo>
                <a:lnTo>
                  <a:pt x="319" y="760"/>
                </a:lnTo>
                <a:lnTo>
                  <a:pt x="322" y="744"/>
                </a:lnTo>
                <a:lnTo>
                  <a:pt x="325" y="724"/>
                </a:lnTo>
                <a:lnTo>
                  <a:pt x="325" y="724"/>
                </a:lnTo>
                <a:lnTo>
                  <a:pt x="325" y="714"/>
                </a:lnTo>
                <a:lnTo>
                  <a:pt x="326" y="704"/>
                </a:lnTo>
                <a:lnTo>
                  <a:pt x="324" y="685"/>
                </a:lnTo>
                <a:lnTo>
                  <a:pt x="323" y="669"/>
                </a:lnTo>
                <a:lnTo>
                  <a:pt x="322" y="664"/>
                </a:lnTo>
                <a:lnTo>
                  <a:pt x="322" y="664"/>
                </a:lnTo>
                <a:lnTo>
                  <a:pt x="324" y="660"/>
                </a:lnTo>
                <a:lnTo>
                  <a:pt x="326" y="656"/>
                </a:lnTo>
                <a:lnTo>
                  <a:pt x="329" y="652"/>
                </a:lnTo>
                <a:lnTo>
                  <a:pt x="329" y="652"/>
                </a:lnTo>
                <a:lnTo>
                  <a:pt x="331" y="641"/>
                </a:lnTo>
                <a:lnTo>
                  <a:pt x="332" y="634"/>
                </a:lnTo>
                <a:lnTo>
                  <a:pt x="332" y="628"/>
                </a:lnTo>
                <a:lnTo>
                  <a:pt x="332" y="628"/>
                </a:lnTo>
                <a:lnTo>
                  <a:pt x="329" y="608"/>
                </a:lnTo>
                <a:lnTo>
                  <a:pt x="327" y="599"/>
                </a:lnTo>
                <a:lnTo>
                  <a:pt x="329" y="595"/>
                </a:lnTo>
                <a:lnTo>
                  <a:pt x="329" y="595"/>
                </a:lnTo>
                <a:lnTo>
                  <a:pt x="331" y="595"/>
                </a:lnTo>
                <a:lnTo>
                  <a:pt x="335" y="593"/>
                </a:lnTo>
                <a:lnTo>
                  <a:pt x="339" y="591"/>
                </a:lnTo>
                <a:lnTo>
                  <a:pt x="340" y="590"/>
                </a:lnTo>
                <a:lnTo>
                  <a:pt x="340" y="589"/>
                </a:lnTo>
                <a:lnTo>
                  <a:pt x="340" y="430"/>
                </a:lnTo>
                <a:lnTo>
                  <a:pt x="295" y="427"/>
                </a:lnTo>
                <a:lnTo>
                  <a:pt x="292" y="394"/>
                </a:lnTo>
                <a:lnTo>
                  <a:pt x="304" y="376"/>
                </a:lnTo>
                <a:lnTo>
                  <a:pt x="304" y="376"/>
                </a:lnTo>
                <a:lnTo>
                  <a:pt x="307" y="385"/>
                </a:lnTo>
                <a:lnTo>
                  <a:pt x="310" y="391"/>
                </a:lnTo>
                <a:lnTo>
                  <a:pt x="312" y="393"/>
                </a:lnTo>
                <a:lnTo>
                  <a:pt x="313" y="394"/>
                </a:lnTo>
                <a:lnTo>
                  <a:pt x="313" y="394"/>
                </a:lnTo>
                <a:lnTo>
                  <a:pt x="315" y="394"/>
                </a:lnTo>
                <a:lnTo>
                  <a:pt x="317" y="395"/>
                </a:lnTo>
                <a:lnTo>
                  <a:pt x="320" y="397"/>
                </a:lnTo>
                <a:lnTo>
                  <a:pt x="322" y="400"/>
                </a:lnTo>
                <a:lnTo>
                  <a:pt x="322" y="400"/>
                </a:lnTo>
                <a:lnTo>
                  <a:pt x="325" y="404"/>
                </a:lnTo>
                <a:lnTo>
                  <a:pt x="332" y="410"/>
                </a:lnTo>
                <a:lnTo>
                  <a:pt x="338" y="416"/>
                </a:lnTo>
                <a:lnTo>
                  <a:pt x="343" y="424"/>
                </a:lnTo>
                <a:lnTo>
                  <a:pt x="343" y="424"/>
                </a:lnTo>
                <a:lnTo>
                  <a:pt x="348" y="433"/>
                </a:lnTo>
                <a:lnTo>
                  <a:pt x="352" y="443"/>
                </a:lnTo>
                <a:lnTo>
                  <a:pt x="357" y="450"/>
                </a:lnTo>
                <a:lnTo>
                  <a:pt x="359" y="453"/>
                </a:lnTo>
                <a:lnTo>
                  <a:pt x="361" y="454"/>
                </a:lnTo>
                <a:lnTo>
                  <a:pt x="361" y="454"/>
                </a:lnTo>
                <a:lnTo>
                  <a:pt x="365" y="454"/>
                </a:lnTo>
                <a:lnTo>
                  <a:pt x="367" y="451"/>
                </a:lnTo>
                <a:lnTo>
                  <a:pt x="368" y="447"/>
                </a:lnTo>
                <a:lnTo>
                  <a:pt x="367" y="442"/>
                </a:lnTo>
                <a:lnTo>
                  <a:pt x="367" y="442"/>
                </a:lnTo>
                <a:lnTo>
                  <a:pt x="365" y="436"/>
                </a:lnTo>
                <a:lnTo>
                  <a:pt x="362" y="430"/>
                </a:lnTo>
                <a:lnTo>
                  <a:pt x="358" y="424"/>
                </a:lnTo>
                <a:lnTo>
                  <a:pt x="358" y="424"/>
                </a:lnTo>
                <a:lnTo>
                  <a:pt x="363" y="420"/>
                </a:lnTo>
                <a:lnTo>
                  <a:pt x="373" y="414"/>
                </a:lnTo>
                <a:lnTo>
                  <a:pt x="373" y="414"/>
                </a:lnTo>
                <a:lnTo>
                  <a:pt x="378" y="412"/>
                </a:lnTo>
                <a:lnTo>
                  <a:pt x="381" y="409"/>
                </a:lnTo>
                <a:lnTo>
                  <a:pt x="382" y="407"/>
                </a:lnTo>
                <a:lnTo>
                  <a:pt x="383" y="405"/>
                </a:lnTo>
                <a:lnTo>
                  <a:pt x="383" y="403"/>
                </a:lnTo>
                <a:lnTo>
                  <a:pt x="382" y="400"/>
                </a:lnTo>
                <a:lnTo>
                  <a:pt x="382" y="400"/>
                </a:lnTo>
                <a:lnTo>
                  <a:pt x="376" y="388"/>
                </a:lnTo>
                <a:lnTo>
                  <a:pt x="370" y="379"/>
                </a:lnTo>
                <a:lnTo>
                  <a:pt x="370" y="379"/>
                </a:lnTo>
                <a:lnTo>
                  <a:pt x="361" y="364"/>
                </a:lnTo>
                <a:lnTo>
                  <a:pt x="361" y="364"/>
                </a:lnTo>
                <a:lnTo>
                  <a:pt x="362" y="360"/>
                </a:lnTo>
                <a:lnTo>
                  <a:pt x="362" y="354"/>
                </a:lnTo>
                <a:lnTo>
                  <a:pt x="361" y="345"/>
                </a:lnTo>
                <a:lnTo>
                  <a:pt x="361" y="345"/>
                </a:lnTo>
                <a:lnTo>
                  <a:pt x="359" y="334"/>
                </a:lnTo>
                <a:lnTo>
                  <a:pt x="356" y="321"/>
                </a:lnTo>
                <a:lnTo>
                  <a:pt x="352" y="307"/>
                </a:lnTo>
                <a:lnTo>
                  <a:pt x="352" y="307"/>
                </a:lnTo>
                <a:lnTo>
                  <a:pt x="358" y="304"/>
                </a:lnTo>
                <a:lnTo>
                  <a:pt x="362" y="301"/>
                </a:lnTo>
                <a:lnTo>
                  <a:pt x="364" y="300"/>
                </a:lnTo>
                <a:lnTo>
                  <a:pt x="364" y="298"/>
                </a:lnTo>
                <a:lnTo>
                  <a:pt x="364" y="298"/>
                </a:lnTo>
                <a:lnTo>
                  <a:pt x="360" y="288"/>
                </a:lnTo>
                <a:lnTo>
                  <a:pt x="351" y="271"/>
                </a:lnTo>
                <a:lnTo>
                  <a:pt x="341" y="253"/>
                </a:lnTo>
                <a:lnTo>
                  <a:pt x="335" y="241"/>
                </a:lnTo>
                <a:lnTo>
                  <a:pt x="335" y="241"/>
                </a:lnTo>
                <a:lnTo>
                  <a:pt x="330" y="229"/>
                </a:lnTo>
                <a:lnTo>
                  <a:pt x="321" y="213"/>
                </a:lnTo>
                <a:lnTo>
                  <a:pt x="312" y="196"/>
                </a:lnTo>
                <a:lnTo>
                  <a:pt x="308" y="189"/>
                </a:lnTo>
                <a:lnTo>
                  <a:pt x="304" y="184"/>
                </a:lnTo>
                <a:lnTo>
                  <a:pt x="304" y="184"/>
                </a:lnTo>
                <a:lnTo>
                  <a:pt x="299" y="179"/>
                </a:lnTo>
                <a:lnTo>
                  <a:pt x="292" y="174"/>
                </a:lnTo>
                <a:lnTo>
                  <a:pt x="274" y="164"/>
                </a:lnTo>
                <a:lnTo>
                  <a:pt x="257" y="157"/>
                </a:lnTo>
                <a:lnTo>
                  <a:pt x="247" y="153"/>
                </a:lnTo>
                <a:lnTo>
                  <a:pt x="247" y="153"/>
                </a:lnTo>
                <a:lnTo>
                  <a:pt x="233" y="148"/>
                </a:lnTo>
                <a:lnTo>
                  <a:pt x="223" y="144"/>
                </a:lnTo>
                <a:lnTo>
                  <a:pt x="217" y="141"/>
                </a:lnTo>
                <a:lnTo>
                  <a:pt x="217" y="141"/>
                </a:lnTo>
                <a:lnTo>
                  <a:pt x="216" y="138"/>
                </a:lnTo>
                <a:lnTo>
                  <a:pt x="214" y="131"/>
                </a:lnTo>
                <a:lnTo>
                  <a:pt x="211" y="121"/>
                </a:lnTo>
                <a:lnTo>
                  <a:pt x="211" y="121"/>
                </a:lnTo>
                <a:lnTo>
                  <a:pt x="217" y="116"/>
                </a:lnTo>
                <a:lnTo>
                  <a:pt x="223" y="112"/>
                </a:lnTo>
                <a:lnTo>
                  <a:pt x="223" y="112"/>
                </a:lnTo>
                <a:lnTo>
                  <a:pt x="227" y="113"/>
                </a:lnTo>
                <a:lnTo>
                  <a:pt x="230" y="112"/>
                </a:lnTo>
                <a:lnTo>
                  <a:pt x="231" y="111"/>
                </a:lnTo>
                <a:lnTo>
                  <a:pt x="232" y="109"/>
                </a:lnTo>
                <a:lnTo>
                  <a:pt x="232" y="109"/>
                </a:lnTo>
                <a:lnTo>
                  <a:pt x="233" y="101"/>
                </a:lnTo>
                <a:lnTo>
                  <a:pt x="234" y="92"/>
                </a:lnTo>
                <a:lnTo>
                  <a:pt x="235" y="75"/>
                </a:lnTo>
                <a:lnTo>
                  <a:pt x="235" y="75"/>
                </a:lnTo>
                <a:lnTo>
                  <a:pt x="235" y="70"/>
                </a:lnTo>
                <a:lnTo>
                  <a:pt x="234" y="68"/>
                </a:lnTo>
                <a:lnTo>
                  <a:pt x="233" y="67"/>
                </a:lnTo>
                <a:lnTo>
                  <a:pt x="232" y="66"/>
                </a:lnTo>
                <a:lnTo>
                  <a:pt x="232" y="66"/>
                </a:lnTo>
                <a:lnTo>
                  <a:pt x="229" y="27"/>
                </a:lnTo>
                <a:lnTo>
                  <a:pt x="229" y="27"/>
                </a:lnTo>
                <a:lnTo>
                  <a:pt x="226" y="19"/>
                </a:lnTo>
                <a:lnTo>
                  <a:pt x="225" y="16"/>
                </a:lnTo>
                <a:lnTo>
                  <a:pt x="223" y="15"/>
                </a:lnTo>
                <a:lnTo>
                  <a:pt x="223" y="15"/>
                </a:lnTo>
                <a:lnTo>
                  <a:pt x="220" y="15"/>
                </a:lnTo>
                <a:lnTo>
                  <a:pt x="217" y="15"/>
                </a:lnTo>
                <a:lnTo>
                  <a:pt x="217" y="15"/>
                </a:lnTo>
                <a:lnTo>
                  <a:pt x="214" y="11"/>
                </a:lnTo>
                <a:lnTo>
                  <a:pt x="211" y="8"/>
                </a:lnTo>
                <a:lnTo>
                  <a:pt x="208" y="6"/>
                </a:lnTo>
                <a:lnTo>
                  <a:pt x="200" y="6"/>
                </a:lnTo>
                <a:close/>
                <a:moveTo>
                  <a:pt x="283" y="307"/>
                </a:moveTo>
                <a:lnTo>
                  <a:pt x="283" y="307"/>
                </a:lnTo>
                <a:lnTo>
                  <a:pt x="289" y="316"/>
                </a:lnTo>
                <a:lnTo>
                  <a:pt x="293" y="323"/>
                </a:lnTo>
                <a:lnTo>
                  <a:pt x="295" y="328"/>
                </a:lnTo>
                <a:lnTo>
                  <a:pt x="295" y="328"/>
                </a:lnTo>
                <a:lnTo>
                  <a:pt x="296" y="329"/>
                </a:lnTo>
                <a:lnTo>
                  <a:pt x="297" y="329"/>
                </a:lnTo>
                <a:lnTo>
                  <a:pt x="300" y="330"/>
                </a:lnTo>
                <a:lnTo>
                  <a:pt x="304" y="331"/>
                </a:lnTo>
                <a:lnTo>
                  <a:pt x="304" y="331"/>
                </a:lnTo>
                <a:lnTo>
                  <a:pt x="306" y="336"/>
                </a:lnTo>
                <a:lnTo>
                  <a:pt x="307" y="340"/>
                </a:lnTo>
                <a:lnTo>
                  <a:pt x="307" y="345"/>
                </a:lnTo>
                <a:lnTo>
                  <a:pt x="307" y="345"/>
                </a:lnTo>
                <a:lnTo>
                  <a:pt x="306" y="349"/>
                </a:lnTo>
                <a:lnTo>
                  <a:pt x="304" y="351"/>
                </a:lnTo>
                <a:lnTo>
                  <a:pt x="302" y="351"/>
                </a:lnTo>
                <a:lnTo>
                  <a:pt x="298" y="351"/>
                </a:lnTo>
                <a:lnTo>
                  <a:pt x="298" y="351"/>
                </a:lnTo>
                <a:lnTo>
                  <a:pt x="294" y="352"/>
                </a:lnTo>
                <a:lnTo>
                  <a:pt x="290" y="353"/>
                </a:lnTo>
                <a:lnTo>
                  <a:pt x="286" y="354"/>
                </a:lnTo>
                <a:lnTo>
                  <a:pt x="283" y="307"/>
                </a:lnTo>
                <a:close/>
                <a:moveTo>
                  <a:pt x="124" y="862"/>
                </a:moveTo>
                <a:lnTo>
                  <a:pt x="124" y="862"/>
                </a:lnTo>
                <a:lnTo>
                  <a:pt x="133" y="882"/>
                </a:lnTo>
                <a:lnTo>
                  <a:pt x="145" y="905"/>
                </a:lnTo>
                <a:lnTo>
                  <a:pt x="145" y="905"/>
                </a:lnTo>
                <a:lnTo>
                  <a:pt x="149" y="908"/>
                </a:lnTo>
                <a:lnTo>
                  <a:pt x="153" y="911"/>
                </a:lnTo>
                <a:lnTo>
                  <a:pt x="157" y="913"/>
                </a:lnTo>
                <a:lnTo>
                  <a:pt x="157" y="913"/>
                </a:lnTo>
                <a:lnTo>
                  <a:pt x="158" y="922"/>
                </a:lnTo>
                <a:lnTo>
                  <a:pt x="160" y="942"/>
                </a:lnTo>
                <a:lnTo>
                  <a:pt x="161" y="952"/>
                </a:lnTo>
                <a:lnTo>
                  <a:pt x="161" y="962"/>
                </a:lnTo>
                <a:lnTo>
                  <a:pt x="159" y="969"/>
                </a:lnTo>
                <a:lnTo>
                  <a:pt x="158" y="972"/>
                </a:lnTo>
                <a:lnTo>
                  <a:pt x="157" y="974"/>
                </a:lnTo>
                <a:lnTo>
                  <a:pt x="157" y="974"/>
                </a:lnTo>
                <a:lnTo>
                  <a:pt x="156" y="974"/>
                </a:lnTo>
                <a:lnTo>
                  <a:pt x="154" y="974"/>
                </a:lnTo>
                <a:lnTo>
                  <a:pt x="150" y="971"/>
                </a:lnTo>
                <a:lnTo>
                  <a:pt x="147" y="966"/>
                </a:lnTo>
                <a:lnTo>
                  <a:pt x="143" y="958"/>
                </a:lnTo>
                <a:lnTo>
                  <a:pt x="140" y="949"/>
                </a:lnTo>
                <a:lnTo>
                  <a:pt x="137" y="939"/>
                </a:lnTo>
                <a:lnTo>
                  <a:pt x="132" y="919"/>
                </a:lnTo>
                <a:lnTo>
                  <a:pt x="132" y="919"/>
                </a:lnTo>
                <a:lnTo>
                  <a:pt x="127" y="883"/>
                </a:lnTo>
                <a:lnTo>
                  <a:pt x="124" y="862"/>
                </a:lnTo>
                <a:lnTo>
                  <a:pt x="124" y="862"/>
                </a:lnTo>
                <a:close/>
                <a:moveTo>
                  <a:pt x="238" y="875"/>
                </a:moveTo>
                <a:lnTo>
                  <a:pt x="238" y="875"/>
                </a:lnTo>
                <a:lnTo>
                  <a:pt x="246" y="892"/>
                </a:lnTo>
                <a:lnTo>
                  <a:pt x="256" y="913"/>
                </a:lnTo>
                <a:lnTo>
                  <a:pt x="256" y="913"/>
                </a:lnTo>
                <a:lnTo>
                  <a:pt x="257" y="918"/>
                </a:lnTo>
                <a:lnTo>
                  <a:pt x="259" y="919"/>
                </a:lnTo>
                <a:lnTo>
                  <a:pt x="259" y="919"/>
                </a:lnTo>
                <a:lnTo>
                  <a:pt x="260" y="921"/>
                </a:lnTo>
                <a:lnTo>
                  <a:pt x="260" y="925"/>
                </a:lnTo>
                <a:lnTo>
                  <a:pt x="261" y="929"/>
                </a:lnTo>
                <a:lnTo>
                  <a:pt x="262" y="932"/>
                </a:lnTo>
                <a:lnTo>
                  <a:pt x="262" y="932"/>
                </a:lnTo>
                <a:lnTo>
                  <a:pt x="262" y="935"/>
                </a:lnTo>
                <a:lnTo>
                  <a:pt x="263" y="941"/>
                </a:lnTo>
                <a:lnTo>
                  <a:pt x="265" y="946"/>
                </a:lnTo>
                <a:lnTo>
                  <a:pt x="266" y="950"/>
                </a:lnTo>
                <a:lnTo>
                  <a:pt x="266" y="950"/>
                </a:lnTo>
                <a:lnTo>
                  <a:pt x="268" y="952"/>
                </a:lnTo>
                <a:lnTo>
                  <a:pt x="272" y="953"/>
                </a:lnTo>
                <a:lnTo>
                  <a:pt x="277" y="953"/>
                </a:lnTo>
                <a:lnTo>
                  <a:pt x="277" y="953"/>
                </a:lnTo>
                <a:lnTo>
                  <a:pt x="279" y="952"/>
                </a:lnTo>
                <a:lnTo>
                  <a:pt x="283" y="950"/>
                </a:lnTo>
                <a:lnTo>
                  <a:pt x="283" y="950"/>
                </a:lnTo>
                <a:lnTo>
                  <a:pt x="286" y="949"/>
                </a:lnTo>
                <a:lnTo>
                  <a:pt x="290" y="949"/>
                </a:lnTo>
                <a:lnTo>
                  <a:pt x="295" y="950"/>
                </a:lnTo>
                <a:lnTo>
                  <a:pt x="295" y="950"/>
                </a:lnTo>
                <a:lnTo>
                  <a:pt x="294" y="964"/>
                </a:lnTo>
                <a:lnTo>
                  <a:pt x="291" y="997"/>
                </a:lnTo>
                <a:lnTo>
                  <a:pt x="288" y="1013"/>
                </a:lnTo>
                <a:lnTo>
                  <a:pt x="285" y="1027"/>
                </a:lnTo>
                <a:lnTo>
                  <a:pt x="282" y="1033"/>
                </a:lnTo>
                <a:lnTo>
                  <a:pt x="280" y="1037"/>
                </a:lnTo>
                <a:lnTo>
                  <a:pt x="277" y="1039"/>
                </a:lnTo>
                <a:lnTo>
                  <a:pt x="274" y="1040"/>
                </a:lnTo>
                <a:lnTo>
                  <a:pt x="274" y="1040"/>
                </a:lnTo>
                <a:lnTo>
                  <a:pt x="273" y="1039"/>
                </a:lnTo>
                <a:lnTo>
                  <a:pt x="271" y="1037"/>
                </a:lnTo>
                <a:lnTo>
                  <a:pt x="268" y="1032"/>
                </a:lnTo>
                <a:lnTo>
                  <a:pt x="265" y="1023"/>
                </a:lnTo>
                <a:lnTo>
                  <a:pt x="261" y="1013"/>
                </a:lnTo>
                <a:lnTo>
                  <a:pt x="255" y="986"/>
                </a:lnTo>
                <a:lnTo>
                  <a:pt x="250" y="956"/>
                </a:lnTo>
                <a:lnTo>
                  <a:pt x="241" y="900"/>
                </a:lnTo>
                <a:lnTo>
                  <a:pt x="238" y="875"/>
                </a:lnTo>
                <a:lnTo>
                  <a:pt x="238" y="875"/>
                </a:lnTo>
                <a:close/>
                <a:moveTo>
                  <a:pt x="175" y="620"/>
                </a:moveTo>
                <a:lnTo>
                  <a:pt x="181" y="631"/>
                </a:lnTo>
                <a:lnTo>
                  <a:pt x="178" y="664"/>
                </a:lnTo>
                <a:lnTo>
                  <a:pt x="166" y="661"/>
                </a:lnTo>
                <a:lnTo>
                  <a:pt x="160" y="640"/>
                </a:lnTo>
                <a:lnTo>
                  <a:pt x="166" y="628"/>
                </a:lnTo>
                <a:lnTo>
                  <a:pt x="175" y="620"/>
                </a:lnTo>
                <a:close/>
                <a:moveTo>
                  <a:pt x="178" y="767"/>
                </a:moveTo>
                <a:lnTo>
                  <a:pt x="184" y="769"/>
                </a:lnTo>
                <a:lnTo>
                  <a:pt x="193" y="769"/>
                </a:lnTo>
                <a:lnTo>
                  <a:pt x="190" y="827"/>
                </a:lnTo>
                <a:lnTo>
                  <a:pt x="181" y="824"/>
                </a:lnTo>
                <a:lnTo>
                  <a:pt x="178" y="767"/>
                </a:lnTo>
                <a:close/>
                <a:moveTo>
                  <a:pt x="175" y="706"/>
                </a:moveTo>
                <a:lnTo>
                  <a:pt x="175" y="706"/>
                </a:lnTo>
                <a:lnTo>
                  <a:pt x="180" y="707"/>
                </a:lnTo>
                <a:lnTo>
                  <a:pt x="184" y="708"/>
                </a:lnTo>
                <a:lnTo>
                  <a:pt x="187" y="709"/>
                </a:lnTo>
                <a:lnTo>
                  <a:pt x="187" y="709"/>
                </a:lnTo>
                <a:lnTo>
                  <a:pt x="187" y="711"/>
                </a:lnTo>
                <a:lnTo>
                  <a:pt x="187" y="714"/>
                </a:lnTo>
                <a:lnTo>
                  <a:pt x="186" y="721"/>
                </a:lnTo>
                <a:lnTo>
                  <a:pt x="184" y="733"/>
                </a:lnTo>
                <a:lnTo>
                  <a:pt x="184" y="733"/>
                </a:lnTo>
                <a:lnTo>
                  <a:pt x="181" y="752"/>
                </a:lnTo>
                <a:lnTo>
                  <a:pt x="172" y="755"/>
                </a:lnTo>
                <a:lnTo>
                  <a:pt x="175" y="733"/>
                </a:lnTo>
                <a:lnTo>
                  <a:pt x="175" y="706"/>
                </a:lnTo>
                <a:close/>
                <a:moveTo>
                  <a:pt x="94" y="775"/>
                </a:moveTo>
                <a:lnTo>
                  <a:pt x="94" y="796"/>
                </a:lnTo>
                <a:lnTo>
                  <a:pt x="66" y="796"/>
                </a:lnTo>
                <a:lnTo>
                  <a:pt x="66" y="796"/>
                </a:lnTo>
                <a:lnTo>
                  <a:pt x="85" y="787"/>
                </a:lnTo>
                <a:lnTo>
                  <a:pt x="85" y="787"/>
                </a:lnTo>
                <a:lnTo>
                  <a:pt x="87" y="785"/>
                </a:lnTo>
                <a:lnTo>
                  <a:pt x="90" y="781"/>
                </a:lnTo>
                <a:lnTo>
                  <a:pt x="94" y="775"/>
                </a:lnTo>
                <a:lnTo>
                  <a:pt x="94" y="775"/>
                </a:lnTo>
                <a:close/>
                <a:moveTo>
                  <a:pt x="259" y="793"/>
                </a:moveTo>
                <a:lnTo>
                  <a:pt x="271" y="784"/>
                </a:lnTo>
                <a:lnTo>
                  <a:pt x="271" y="799"/>
                </a:lnTo>
                <a:lnTo>
                  <a:pt x="271" y="812"/>
                </a:lnTo>
                <a:lnTo>
                  <a:pt x="277" y="821"/>
                </a:lnTo>
                <a:lnTo>
                  <a:pt x="283" y="836"/>
                </a:lnTo>
                <a:lnTo>
                  <a:pt x="259" y="836"/>
                </a:lnTo>
                <a:lnTo>
                  <a:pt x="259" y="7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EE2F1E60-B1DA-4463-A09B-952D1E468006}"/>
              </a:ext>
            </a:extLst>
          </p:cNvPr>
          <p:cNvSpPr>
            <a:spLocks noEditPoints="1"/>
          </p:cNvSpPr>
          <p:nvPr/>
        </p:nvSpPr>
        <p:spPr bwMode="auto">
          <a:xfrm>
            <a:off x="4675264" y="4687882"/>
            <a:ext cx="608013" cy="1604013"/>
          </a:xfrm>
          <a:custGeom>
            <a:avLst/>
            <a:gdLst>
              <a:gd name="T0" fmla="*/ 127 w 362"/>
              <a:gd name="T1" fmla="*/ 2 h 955"/>
              <a:gd name="T2" fmla="*/ 103 w 362"/>
              <a:gd name="T3" fmla="*/ 17 h 955"/>
              <a:gd name="T4" fmla="*/ 88 w 362"/>
              <a:gd name="T5" fmla="*/ 47 h 955"/>
              <a:gd name="T6" fmla="*/ 52 w 362"/>
              <a:gd name="T7" fmla="*/ 98 h 955"/>
              <a:gd name="T8" fmla="*/ 46 w 362"/>
              <a:gd name="T9" fmla="*/ 116 h 955"/>
              <a:gd name="T10" fmla="*/ 26 w 362"/>
              <a:gd name="T11" fmla="*/ 174 h 955"/>
              <a:gd name="T12" fmla="*/ 6 w 362"/>
              <a:gd name="T13" fmla="*/ 268 h 955"/>
              <a:gd name="T14" fmla="*/ 5 w 362"/>
              <a:gd name="T15" fmla="*/ 300 h 955"/>
              <a:gd name="T16" fmla="*/ 14 w 362"/>
              <a:gd name="T17" fmla="*/ 314 h 955"/>
              <a:gd name="T18" fmla="*/ 24 w 362"/>
              <a:gd name="T19" fmla="*/ 321 h 955"/>
              <a:gd name="T20" fmla="*/ 16 w 362"/>
              <a:gd name="T21" fmla="*/ 357 h 955"/>
              <a:gd name="T22" fmla="*/ 4 w 362"/>
              <a:gd name="T23" fmla="*/ 480 h 955"/>
              <a:gd name="T24" fmla="*/ 24 w 362"/>
              <a:gd name="T25" fmla="*/ 516 h 955"/>
              <a:gd name="T26" fmla="*/ 43 w 362"/>
              <a:gd name="T27" fmla="*/ 582 h 955"/>
              <a:gd name="T28" fmla="*/ 39 w 362"/>
              <a:gd name="T29" fmla="*/ 618 h 955"/>
              <a:gd name="T30" fmla="*/ 45 w 362"/>
              <a:gd name="T31" fmla="*/ 668 h 955"/>
              <a:gd name="T32" fmla="*/ 61 w 362"/>
              <a:gd name="T33" fmla="*/ 691 h 955"/>
              <a:gd name="T34" fmla="*/ 38 w 362"/>
              <a:gd name="T35" fmla="*/ 704 h 955"/>
              <a:gd name="T36" fmla="*/ 41 w 362"/>
              <a:gd name="T37" fmla="*/ 717 h 955"/>
              <a:gd name="T38" fmla="*/ 49 w 362"/>
              <a:gd name="T39" fmla="*/ 739 h 955"/>
              <a:gd name="T40" fmla="*/ 67 w 362"/>
              <a:gd name="T41" fmla="*/ 826 h 955"/>
              <a:gd name="T42" fmla="*/ 101 w 362"/>
              <a:gd name="T43" fmla="*/ 877 h 955"/>
              <a:gd name="T44" fmla="*/ 126 w 362"/>
              <a:gd name="T45" fmla="*/ 864 h 955"/>
              <a:gd name="T46" fmla="*/ 201 w 362"/>
              <a:gd name="T47" fmla="*/ 836 h 955"/>
              <a:gd name="T48" fmla="*/ 248 w 362"/>
              <a:gd name="T49" fmla="*/ 949 h 955"/>
              <a:gd name="T50" fmla="*/ 273 w 362"/>
              <a:gd name="T51" fmla="*/ 951 h 955"/>
              <a:gd name="T52" fmla="*/ 306 w 362"/>
              <a:gd name="T53" fmla="*/ 833 h 955"/>
              <a:gd name="T54" fmla="*/ 306 w 362"/>
              <a:gd name="T55" fmla="*/ 664 h 955"/>
              <a:gd name="T56" fmla="*/ 272 w 362"/>
              <a:gd name="T57" fmla="*/ 570 h 955"/>
              <a:gd name="T58" fmla="*/ 290 w 362"/>
              <a:gd name="T59" fmla="*/ 531 h 955"/>
              <a:gd name="T60" fmla="*/ 348 w 362"/>
              <a:gd name="T61" fmla="*/ 512 h 955"/>
              <a:gd name="T62" fmla="*/ 344 w 362"/>
              <a:gd name="T63" fmla="*/ 351 h 955"/>
              <a:gd name="T64" fmla="*/ 359 w 362"/>
              <a:gd name="T65" fmla="*/ 338 h 955"/>
              <a:gd name="T66" fmla="*/ 361 w 362"/>
              <a:gd name="T67" fmla="*/ 320 h 955"/>
              <a:gd name="T68" fmla="*/ 334 w 362"/>
              <a:gd name="T69" fmla="*/ 294 h 955"/>
              <a:gd name="T70" fmla="*/ 325 w 362"/>
              <a:gd name="T71" fmla="*/ 288 h 955"/>
              <a:gd name="T72" fmla="*/ 320 w 362"/>
              <a:gd name="T73" fmla="*/ 270 h 955"/>
              <a:gd name="T74" fmla="*/ 287 w 362"/>
              <a:gd name="T75" fmla="*/ 227 h 955"/>
              <a:gd name="T76" fmla="*/ 239 w 362"/>
              <a:gd name="T77" fmla="*/ 120 h 955"/>
              <a:gd name="T78" fmla="*/ 205 w 362"/>
              <a:gd name="T79" fmla="*/ 92 h 955"/>
              <a:gd name="T80" fmla="*/ 199 w 362"/>
              <a:gd name="T81" fmla="*/ 57 h 955"/>
              <a:gd name="T82" fmla="*/ 183 w 362"/>
              <a:gd name="T83" fmla="*/ 7 h 955"/>
              <a:gd name="T84" fmla="*/ 252 w 362"/>
              <a:gd name="T85" fmla="*/ 282 h 955"/>
              <a:gd name="T86" fmla="*/ 259 w 362"/>
              <a:gd name="T87" fmla="*/ 345 h 955"/>
              <a:gd name="T88" fmla="*/ 298 w 362"/>
              <a:gd name="T89" fmla="*/ 327 h 955"/>
              <a:gd name="T90" fmla="*/ 324 w 362"/>
              <a:gd name="T91" fmla="*/ 337 h 955"/>
              <a:gd name="T92" fmla="*/ 332 w 362"/>
              <a:gd name="T93" fmla="*/ 329 h 955"/>
              <a:gd name="T94" fmla="*/ 334 w 362"/>
              <a:gd name="T95" fmla="*/ 339 h 955"/>
              <a:gd name="T96" fmla="*/ 296 w 362"/>
              <a:gd name="T97" fmla="*/ 327 h 955"/>
              <a:gd name="T98" fmla="*/ 110 w 362"/>
              <a:gd name="T99" fmla="*/ 798 h 955"/>
              <a:gd name="T100" fmla="*/ 113 w 362"/>
              <a:gd name="T101" fmla="*/ 835 h 955"/>
              <a:gd name="T102" fmla="*/ 95 w 362"/>
              <a:gd name="T103" fmla="*/ 835 h 955"/>
              <a:gd name="T104" fmla="*/ 79 w 362"/>
              <a:gd name="T105" fmla="*/ 735 h 955"/>
              <a:gd name="T106" fmla="*/ 242 w 362"/>
              <a:gd name="T107" fmla="*/ 841 h 955"/>
              <a:gd name="T108" fmla="*/ 271 w 362"/>
              <a:gd name="T109" fmla="*/ 855 h 955"/>
              <a:gd name="T110" fmla="*/ 266 w 362"/>
              <a:gd name="T111" fmla="*/ 912 h 955"/>
              <a:gd name="T112" fmla="*/ 246 w 362"/>
              <a:gd name="T113" fmla="*/ 910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2" h="955">
                <a:moveTo>
                  <a:pt x="167" y="5"/>
                </a:moveTo>
                <a:lnTo>
                  <a:pt x="167" y="5"/>
                </a:lnTo>
                <a:lnTo>
                  <a:pt x="159" y="2"/>
                </a:lnTo>
                <a:lnTo>
                  <a:pt x="153" y="0"/>
                </a:lnTo>
                <a:lnTo>
                  <a:pt x="145" y="0"/>
                </a:lnTo>
                <a:lnTo>
                  <a:pt x="145" y="0"/>
                </a:lnTo>
                <a:lnTo>
                  <a:pt x="134" y="0"/>
                </a:lnTo>
                <a:lnTo>
                  <a:pt x="127" y="2"/>
                </a:lnTo>
                <a:lnTo>
                  <a:pt x="127" y="2"/>
                </a:lnTo>
                <a:lnTo>
                  <a:pt x="126" y="3"/>
                </a:lnTo>
                <a:lnTo>
                  <a:pt x="124" y="3"/>
                </a:lnTo>
                <a:lnTo>
                  <a:pt x="122" y="3"/>
                </a:lnTo>
                <a:lnTo>
                  <a:pt x="118" y="5"/>
                </a:lnTo>
                <a:lnTo>
                  <a:pt x="118" y="5"/>
                </a:lnTo>
                <a:lnTo>
                  <a:pt x="108" y="13"/>
                </a:lnTo>
                <a:lnTo>
                  <a:pt x="103" y="17"/>
                </a:lnTo>
                <a:lnTo>
                  <a:pt x="101" y="20"/>
                </a:lnTo>
                <a:lnTo>
                  <a:pt x="101" y="20"/>
                </a:lnTo>
                <a:lnTo>
                  <a:pt x="97" y="27"/>
                </a:lnTo>
                <a:lnTo>
                  <a:pt x="92" y="35"/>
                </a:lnTo>
                <a:lnTo>
                  <a:pt x="92" y="35"/>
                </a:lnTo>
                <a:lnTo>
                  <a:pt x="90" y="40"/>
                </a:lnTo>
                <a:lnTo>
                  <a:pt x="89" y="43"/>
                </a:lnTo>
                <a:lnTo>
                  <a:pt x="88" y="47"/>
                </a:lnTo>
                <a:lnTo>
                  <a:pt x="86" y="51"/>
                </a:lnTo>
                <a:lnTo>
                  <a:pt x="86" y="51"/>
                </a:lnTo>
                <a:lnTo>
                  <a:pt x="75" y="67"/>
                </a:lnTo>
                <a:lnTo>
                  <a:pt x="69" y="76"/>
                </a:lnTo>
                <a:lnTo>
                  <a:pt x="64" y="83"/>
                </a:lnTo>
                <a:lnTo>
                  <a:pt x="64" y="83"/>
                </a:lnTo>
                <a:lnTo>
                  <a:pt x="58" y="92"/>
                </a:lnTo>
                <a:lnTo>
                  <a:pt x="52" y="98"/>
                </a:lnTo>
                <a:lnTo>
                  <a:pt x="52" y="98"/>
                </a:lnTo>
                <a:lnTo>
                  <a:pt x="50" y="100"/>
                </a:lnTo>
                <a:lnTo>
                  <a:pt x="49" y="100"/>
                </a:lnTo>
                <a:lnTo>
                  <a:pt x="48" y="103"/>
                </a:lnTo>
                <a:lnTo>
                  <a:pt x="46" y="108"/>
                </a:lnTo>
                <a:lnTo>
                  <a:pt x="46" y="108"/>
                </a:lnTo>
                <a:lnTo>
                  <a:pt x="46" y="112"/>
                </a:lnTo>
                <a:lnTo>
                  <a:pt x="46" y="116"/>
                </a:lnTo>
                <a:lnTo>
                  <a:pt x="49" y="123"/>
                </a:lnTo>
                <a:lnTo>
                  <a:pt x="52" y="132"/>
                </a:lnTo>
                <a:lnTo>
                  <a:pt x="52" y="132"/>
                </a:lnTo>
                <a:lnTo>
                  <a:pt x="49" y="135"/>
                </a:lnTo>
                <a:lnTo>
                  <a:pt x="42" y="145"/>
                </a:lnTo>
                <a:lnTo>
                  <a:pt x="33" y="158"/>
                </a:lnTo>
                <a:lnTo>
                  <a:pt x="29" y="166"/>
                </a:lnTo>
                <a:lnTo>
                  <a:pt x="26" y="174"/>
                </a:lnTo>
                <a:lnTo>
                  <a:pt x="26" y="174"/>
                </a:lnTo>
                <a:lnTo>
                  <a:pt x="23" y="183"/>
                </a:lnTo>
                <a:lnTo>
                  <a:pt x="20" y="193"/>
                </a:lnTo>
                <a:lnTo>
                  <a:pt x="16" y="216"/>
                </a:lnTo>
                <a:lnTo>
                  <a:pt x="13" y="238"/>
                </a:lnTo>
                <a:lnTo>
                  <a:pt x="10" y="252"/>
                </a:lnTo>
                <a:lnTo>
                  <a:pt x="10" y="252"/>
                </a:lnTo>
                <a:lnTo>
                  <a:pt x="6" y="268"/>
                </a:lnTo>
                <a:lnTo>
                  <a:pt x="4" y="279"/>
                </a:lnTo>
                <a:lnTo>
                  <a:pt x="4" y="279"/>
                </a:lnTo>
                <a:lnTo>
                  <a:pt x="3" y="281"/>
                </a:lnTo>
                <a:lnTo>
                  <a:pt x="1" y="284"/>
                </a:lnTo>
                <a:lnTo>
                  <a:pt x="0" y="287"/>
                </a:lnTo>
                <a:lnTo>
                  <a:pt x="1" y="290"/>
                </a:lnTo>
                <a:lnTo>
                  <a:pt x="1" y="290"/>
                </a:lnTo>
                <a:lnTo>
                  <a:pt x="5" y="300"/>
                </a:lnTo>
                <a:lnTo>
                  <a:pt x="7" y="303"/>
                </a:lnTo>
                <a:lnTo>
                  <a:pt x="7" y="303"/>
                </a:lnTo>
                <a:lnTo>
                  <a:pt x="8" y="303"/>
                </a:lnTo>
                <a:lnTo>
                  <a:pt x="8" y="303"/>
                </a:lnTo>
                <a:lnTo>
                  <a:pt x="10" y="306"/>
                </a:lnTo>
                <a:lnTo>
                  <a:pt x="10" y="306"/>
                </a:lnTo>
                <a:lnTo>
                  <a:pt x="13" y="312"/>
                </a:lnTo>
                <a:lnTo>
                  <a:pt x="14" y="314"/>
                </a:lnTo>
                <a:lnTo>
                  <a:pt x="16" y="315"/>
                </a:lnTo>
                <a:lnTo>
                  <a:pt x="16" y="315"/>
                </a:lnTo>
                <a:lnTo>
                  <a:pt x="20" y="317"/>
                </a:lnTo>
                <a:lnTo>
                  <a:pt x="23" y="317"/>
                </a:lnTo>
                <a:lnTo>
                  <a:pt x="23" y="318"/>
                </a:lnTo>
                <a:lnTo>
                  <a:pt x="23" y="318"/>
                </a:lnTo>
                <a:lnTo>
                  <a:pt x="23" y="319"/>
                </a:lnTo>
                <a:lnTo>
                  <a:pt x="24" y="321"/>
                </a:lnTo>
                <a:lnTo>
                  <a:pt x="26" y="324"/>
                </a:lnTo>
                <a:lnTo>
                  <a:pt x="26" y="324"/>
                </a:lnTo>
                <a:lnTo>
                  <a:pt x="26" y="328"/>
                </a:lnTo>
                <a:lnTo>
                  <a:pt x="24" y="336"/>
                </a:lnTo>
                <a:lnTo>
                  <a:pt x="22" y="347"/>
                </a:lnTo>
                <a:lnTo>
                  <a:pt x="18" y="352"/>
                </a:lnTo>
                <a:lnTo>
                  <a:pt x="16" y="357"/>
                </a:lnTo>
                <a:lnTo>
                  <a:pt x="16" y="357"/>
                </a:lnTo>
                <a:lnTo>
                  <a:pt x="15" y="361"/>
                </a:lnTo>
                <a:lnTo>
                  <a:pt x="13" y="366"/>
                </a:lnTo>
                <a:lnTo>
                  <a:pt x="11" y="381"/>
                </a:lnTo>
                <a:lnTo>
                  <a:pt x="8" y="400"/>
                </a:lnTo>
                <a:lnTo>
                  <a:pt x="6" y="422"/>
                </a:lnTo>
                <a:lnTo>
                  <a:pt x="4" y="460"/>
                </a:lnTo>
                <a:lnTo>
                  <a:pt x="3" y="474"/>
                </a:lnTo>
                <a:lnTo>
                  <a:pt x="4" y="480"/>
                </a:lnTo>
                <a:lnTo>
                  <a:pt x="4" y="480"/>
                </a:lnTo>
                <a:lnTo>
                  <a:pt x="8" y="487"/>
                </a:lnTo>
                <a:lnTo>
                  <a:pt x="10" y="490"/>
                </a:lnTo>
                <a:lnTo>
                  <a:pt x="10" y="490"/>
                </a:lnTo>
                <a:lnTo>
                  <a:pt x="15" y="494"/>
                </a:lnTo>
                <a:lnTo>
                  <a:pt x="19" y="498"/>
                </a:lnTo>
                <a:lnTo>
                  <a:pt x="19" y="498"/>
                </a:lnTo>
                <a:lnTo>
                  <a:pt x="24" y="516"/>
                </a:lnTo>
                <a:lnTo>
                  <a:pt x="28" y="530"/>
                </a:lnTo>
                <a:lnTo>
                  <a:pt x="32" y="543"/>
                </a:lnTo>
                <a:lnTo>
                  <a:pt x="32" y="543"/>
                </a:lnTo>
                <a:lnTo>
                  <a:pt x="36" y="554"/>
                </a:lnTo>
                <a:lnTo>
                  <a:pt x="41" y="564"/>
                </a:lnTo>
                <a:lnTo>
                  <a:pt x="46" y="573"/>
                </a:lnTo>
                <a:lnTo>
                  <a:pt x="46" y="573"/>
                </a:lnTo>
                <a:lnTo>
                  <a:pt x="43" y="582"/>
                </a:lnTo>
                <a:lnTo>
                  <a:pt x="41" y="588"/>
                </a:lnTo>
                <a:lnTo>
                  <a:pt x="41" y="591"/>
                </a:lnTo>
                <a:lnTo>
                  <a:pt x="41" y="591"/>
                </a:lnTo>
                <a:lnTo>
                  <a:pt x="43" y="596"/>
                </a:lnTo>
                <a:lnTo>
                  <a:pt x="44" y="599"/>
                </a:lnTo>
                <a:lnTo>
                  <a:pt x="44" y="603"/>
                </a:lnTo>
                <a:lnTo>
                  <a:pt x="44" y="603"/>
                </a:lnTo>
                <a:lnTo>
                  <a:pt x="39" y="618"/>
                </a:lnTo>
                <a:lnTo>
                  <a:pt x="37" y="629"/>
                </a:lnTo>
                <a:lnTo>
                  <a:pt x="35" y="639"/>
                </a:lnTo>
                <a:lnTo>
                  <a:pt x="35" y="639"/>
                </a:lnTo>
                <a:lnTo>
                  <a:pt x="35" y="645"/>
                </a:lnTo>
                <a:lnTo>
                  <a:pt x="35" y="650"/>
                </a:lnTo>
                <a:lnTo>
                  <a:pt x="37" y="656"/>
                </a:lnTo>
                <a:lnTo>
                  <a:pt x="39" y="660"/>
                </a:lnTo>
                <a:lnTo>
                  <a:pt x="45" y="668"/>
                </a:lnTo>
                <a:lnTo>
                  <a:pt x="47" y="671"/>
                </a:lnTo>
                <a:lnTo>
                  <a:pt x="49" y="672"/>
                </a:lnTo>
                <a:lnTo>
                  <a:pt x="49" y="672"/>
                </a:lnTo>
                <a:lnTo>
                  <a:pt x="57" y="675"/>
                </a:lnTo>
                <a:lnTo>
                  <a:pt x="61" y="676"/>
                </a:lnTo>
                <a:lnTo>
                  <a:pt x="61" y="676"/>
                </a:lnTo>
                <a:lnTo>
                  <a:pt x="61" y="683"/>
                </a:lnTo>
                <a:lnTo>
                  <a:pt x="61" y="691"/>
                </a:lnTo>
                <a:lnTo>
                  <a:pt x="61" y="691"/>
                </a:lnTo>
                <a:lnTo>
                  <a:pt x="50" y="691"/>
                </a:lnTo>
                <a:lnTo>
                  <a:pt x="38" y="691"/>
                </a:lnTo>
                <a:lnTo>
                  <a:pt x="38" y="691"/>
                </a:lnTo>
                <a:lnTo>
                  <a:pt x="37" y="693"/>
                </a:lnTo>
                <a:lnTo>
                  <a:pt x="38" y="700"/>
                </a:lnTo>
                <a:lnTo>
                  <a:pt x="38" y="700"/>
                </a:lnTo>
                <a:lnTo>
                  <a:pt x="38" y="704"/>
                </a:lnTo>
                <a:lnTo>
                  <a:pt x="39" y="707"/>
                </a:lnTo>
                <a:lnTo>
                  <a:pt x="41" y="708"/>
                </a:lnTo>
                <a:lnTo>
                  <a:pt x="49" y="708"/>
                </a:lnTo>
                <a:lnTo>
                  <a:pt x="49" y="708"/>
                </a:lnTo>
                <a:lnTo>
                  <a:pt x="45" y="712"/>
                </a:lnTo>
                <a:lnTo>
                  <a:pt x="42" y="714"/>
                </a:lnTo>
                <a:lnTo>
                  <a:pt x="41" y="717"/>
                </a:lnTo>
                <a:lnTo>
                  <a:pt x="41" y="717"/>
                </a:lnTo>
                <a:lnTo>
                  <a:pt x="39" y="728"/>
                </a:lnTo>
                <a:lnTo>
                  <a:pt x="39" y="734"/>
                </a:lnTo>
                <a:lnTo>
                  <a:pt x="41" y="739"/>
                </a:lnTo>
                <a:lnTo>
                  <a:pt x="41" y="739"/>
                </a:lnTo>
                <a:lnTo>
                  <a:pt x="43" y="740"/>
                </a:lnTo>
                <a:lnTo>
                  <a:pt x="46" y="740"/>
                </a:lnTo>
                <a:lnTo>
                  <a:pt x="49" y="740"/>
                </a:lnTo>
                <a:lnTo>
                  <a:pt x="49" y="739"/>
                </a:lnTo>
                <a:lnTo>
                  <a:pt x="49" y="739"/>
                </a:lnTo>
                <a:lnTo>
                  <a:pt x="52" y="739"/>
                </a:lnTo>
                <a:lnTo>
                  <a:pt x="55" y="739"/>
                </a:lnTo>
                <a:lnTo>
                  <a:pt x="55" y="739"/>
                </a:lnTo>
                <a:lnTo>
                  <a:pt x="59" y="772"/>
                </a:lnTo>
                <a:lnTo>
                  <a:pt x="63" y="802"/>
                </a:lnTo>
                <a:lnTo>
                  <a:pt x="65" y="815"/>
                </a:lnTo>
                <a:lnTo>
                  <a:pt x="67" y="826"/>
                </a:lnTo>
                <a:lnTo>
                  <a:pt x="67" y="826"/>
                </a:lnTo>
                <a:lnTo>
                  <a:pt x="70" y="836"/>
                </a:lnTo>
                <a:lnTo>
                  <a:pt x="74" y="846"/>
                </a:lnTo>
                <a:lnTo>
                  <a:pt x="78" y="855"/>
                </a:lnTo>
                <a:lnTo>
                  <a:pt x="84" y="864"/>
                </a:lnTo>
                <a:lnTo>
                  <a:pt x="91" y="871"/>
                </a:lnTo>
                <a:lnTo>
                  <a:pt x="97" y="876"/>
                </a:lnTo>
                <a:lnTo>
                  <a:pt x="101" y="877"/>
                </a:lnTo>
                <a:lnTo>
                  <a:pt x="105" y="878"/>
                </a:lnTo>
                <a:lnTo>
                  <a:pt x="109" y="878"/>
                </a:lnTo>
                <a:lnTo>
                  <a:pt x="113" y="877"/>
                </a:lnTo>
                <a:lnTo>
                  <a:pt x="113" y="877"/>
                </a:lnTo>
                <a:lnTo>
                  <a:pt x="116" y="875"/>
                </a:lnTo>
                <a:lnTo>
                  <a:pt x="120" y="872"/>
                </a:lnTo>
                <a:lnTo>
                  <a:pt x="123" y="869"/>
                </a:lnTo>
                <a:lnTo>
                  <a:pt x="126" y="864"/>
                </a:lnTo>
                <a:lnTo>
                  <a:pt x="131" y="853"/>
                </a:lnTo>
                <a:lnTo>
                  <a:pt x="136" y="842"/>
                </a:lnTo>
                <a:lnTo>
                  <a:pt x="139" y="832"/>
                </a:lnTo>
                <a:lnTo>
                  <a:pt x="141" y="823"/>
                </a:lnTo>
                <a:lnTo>
                  <a:pt x="142" y="814"/>
                </a:lnTo>
                <a:lnTo>
                  <a:pt x="196" y="814"/>
                </a:lnTo>
                <a:lnTo>
                  <a:pt x="196" y="814"/>
                </a:lnTo>
                <a:lnTo>
                  <a:pt x="201" y="836"/>
                </a:lnTo>
                <a:lnTo>
                  <a:pt x="206" y="858"/>
                </a:lnTo>
                <a:lnTo>
                  <a:pt x="213" y="884"/>
                </a:lnTo>
                <a:lnTo>
                  <a:pt x="219" y="897"/>
                </a:lnTo>
                <a:lnTo>
                  <a:pt x="223" y="910"/>
                </a:lnTo>
                <a:lnTo>
                  <a:pt x="229" y="922"/>
                </a:lnTo>
                <a:lnTo>
                  <a:pt x="235" y="933"/>
                </a:lnTo>
                <a:lnTo>
                  <a:pt x="241" y="942"/>
                </a:lnTo>
                <a:lnTo>
                  <a:pt x="248" y="949"/>
                </a:lnTo>
                <a:lnTo>
                  <a:pt x="251" y="952"/>
                </a:lnTo>
                <a:lnTo>
                  <a:pt x="255" y="953"/>
                </a:lnTo>
                <a:lnTo>
                  <a:pt x="259" y="955"/>
                </a:lnTo>
                <a:lnTo>
                  <a:pt x="262" y="955"/>
                </a:lnTo>
                <a:lnTo>
                  <a:pt x="262" y="955"/>
                </a:lnTo>
                <a:lnTo>
                  <a:pt x="266" y="955"/>
                </a:lnTo>
                <a:lnTo>
                  <a:pt x="270" y="953"/>
                </a:lnTo>
                <a:lnTo>
                  <a:pt x="273" y="951"/>
                </a:lnTo>
                <a:lnTo>
                  <a:pt x="276" y="948"/>
                </a:lnTo>
                <a:lnTo>
                  <a:pt x="283" y="940"/>
                </a:lnTo>
                <a:lnTo>
                  <a:pt x="288" y="930"/>
                </a:lnTo>
                <a:lnTo>
                  <a:pt x="293" y="916"/>
                </a:lnTo>
                <a:lnTo>
                  <a:pt x="296" y="902"/>
                </a:lnTo>
                <a:lnTo>
                  <a:pt x="300" y="886"/>
                </a:lnTo>
                <a:lnTo>
                  <a:pt x="302" y="869"/>
                </a:lnTo>
                <a:lnTo>
                  <a:pt x="306" y="833"/>
                </a:lnTo>
                <a:lnTo>
                  <a:pt x="309" y="797"/>
                </a:lnTo>
                <a:lnTo>
                  <a:pt x="310" y="766"/>
                </a:lnTo>
                <a:lnTo>
                  <a:pt x="311" y="742"/>
                </a:lnTo>
                <a:lnTo>
                  <a:pt x="311" y="742"/>
                </a:lnTo>
                <a:lnTo>
                  <a:pt x="311" y="721"/>
                </a:lnTo>
                <a:lnTo>
                  <a:pt x="310" y="702"/>
                </a:lnTo>
                <a:lnTo>
                  <a:pt x="309" y="683"/>
                </a:lnTo>
                <a:lnTo>
                  <a:pt x="306" y="664"/>
                </a:lnTo>
                <a:lnTo>
                  <a:pt x="304" y="649"/>
                </a:lnTo>
                <a:lnTo>
                  <a:pt x="301" y="634"/>
                </a:lnTo>
                <a:lnTo>
                  <a:pt x="297" y="622"/>
                </a:lnTo>
                <a:lnTo>
                  <a:pt x="293" y="613"/>
                </a:lnTo>
                <a:lnTo>
                  <a:pt x="293" y="613"/>
                </a:lnTo>
                <a:lnTo>
                  <a:pt x="271" y="570"/>
                </a:lnTo>
                <a:lnTo>
                  <a:pt x="271" y="570"/>
                </a:lnTo>
                <a:lnTo>
                  <a:pt x="272" y="570"/>
                </a:lnTo>
                <a:lnTo>
                  <a:pt x="272" y="569"/>
                </a:lnTo>
                <a:lnTo>
                  <a:pt x="271" y="567"/>
                </a:lnTo>
                <a:lnTo>
                  <a:pt x="271" y="567"/>
                </a:lnTo>
                <a:lnTo>
                  <a:pt x="271" y="562"/>
                </a:lnTo>
                <a:lnTo>
                  <a:pt x="271" y="552"/>
                </a:lnTo>
                <a:lnTo>
                  <a:pt x="271" y="537"/>
                </a:lnTo>
                <a:lnTo>
                  <a:pt x="287" y="537"/>
                </a:lnTo>
                <a:lnTo>
                  <a:pt x="290" y="531"/>
                </a:lnTo>
                <a:lnTo>
                  <a:pt x="290" y="522"/>
                </a:lnTo>
                <a:lnTo>
                  <a:pt x="331" y="522"/>
                </a:lnTo>
                <a:lnTo>
                  <a:pt x="331" y="522"/>
                </a:lnTo>
                <a:lnTo>
                  <a:pt x="333" y="522"/>
                </a:lnTo>
                <a:lnTo>
                  <a:pt x="338" y="520"/>
                </a:lnTo>
                <a:lnTo>
                  <a:pt x="341" y="518"/>
                </a:lnTo>
                <a:lnTo>
                  <a:pt x="345" y="516"/>
                </a:lnTo>
                <a:lnTo>
                  <a:pt x="348" y="512"/>
                </a:lnTo>
                <a:lnTo>
                  <a:pt x="350" y="507"/>
                </a:lnTo>
                <a:lnTo>
                  <a:pt x="350" y="507"/>
                </a:lnTo>
                <a:lnTo>
                  <a:pt x="357" y="489"/>
                </a:lnTo>
                <a:lnTo>
                  <a:pt x="359" y="477"/>
                </a:lnTo>
                <a:lnTo>
                  <a:pt x="359" y="477"/>
                </a:lnTo>
                <a:lnTo>
                  <a:pt x="362" y="375"/>
                </a:lnTo>
                <a:lnTo>
                  <a:pt x="340" y="375"/>
                </a:lnTo>
                <a:lnTo>
                  <a:pt x="344" y="351"/>
                </a:lnTo>
                <a:lnTo>
                  <a:pt x="344" y="351"/>
                </a:lnTo>
                <a:lnTo>
                  <a:pt x="346" y="351"/>
                </a:lnTo>
                <a:lnTo>
                  <a:pt x="348" y="351"/>
                </a:lnTo>
                <a:lnTo>
                  <a:pt x="350" y="351"/>
                </a:lnTo>
                <a:lnTo>
                  <a:pt x="350" y="351"/>
                </a:lnTo>
                <a:lnTo>
                  <a:pt x="353" y="348"/>
                </a:lnTo>
                <a:lnTo>
                  <a:pt x="356" y="344"/>
                </a:lnTo>
                <a:lnTo>
                  <a:pt x="359" y="338"/>
                </a:lnTo>
                <a:lnTo>
                  <a:pt x="359" y="333"/>
                </a:lnTo>
                <a:lnTo>
                  <a:pt x="359" y="333"/>
                </a:lnTo>
                <a:lnTo>
                  <a:pt x="359" y="330"/>
                </a:lnTo>
                <a:lnTo>
                  <a:pt x="360" y="329"/>
                </a:lnTo>
                <a:lnTo>
                  <a:pt x="361" y="326"/>
                </a:lnTo>
                <a:lnTo>
                  <a:pt x="362" y="324"/>
                </a:lnTo>
                <a:lnTo>
                  <a:pt x="362" y="322"/>
                </a:lnTo>
                <a:lnTo>
                  <a:pt x="361" y="320"/>
                </a:lnTo>
                <a:lnTo>
                  <a:pt x="359" y="318"/>
                </a:lnTo>
                <a:lnTo>
                  <a:pt x="359" y="318"/>
                </a:lnTo>
                <a:lnTo>
                  <a:pt x="352" y="309"/>
                </a:lnTo>
                <a:lnTo>
                  <a:pt x="347" y="303"/>
                </a:lnTo>
                <a:lnTo>
                  <a:pt x="347" y="303"/>
                </a:lnTo>
                <a:lnTo>
                  <a:pt x="340" y="298"/>
                </a:lnTo>
                <a:lnTo>
                  <a:pt x="334" y="294"/>
                </a:lnTo>
                <a:lnTo>
                  <a:pt x="334" y="294"/>
                </a:lnTo>
                <a:lnTo>
                  <a:pt x="333" y="294"/>
                </a:lnTo>
                <a:lnTo>
                  <a:pt x="332" y="295"/>
                </a:lnTo>
                <a:lnTo>
                  <a:pt x="330" y="295"/>
                </a:lnTo>
                <a:lnTo>
                  <a:pt x="328" y="294"/>
                </a:lnTo>
                <a:lnTo>
                  <a:pt x="328" y="294"/>
                </a:lnTo>
                <a:lnTo>
                  <a:pt x="327" y="293"/>
                </a:lnTo>
                <a:lnTo>
                  <a:pt x="326" y="290"/>
                </a:lnTo>
                <a:lnTo>
                  <a:pt x="325" y="288"/>
                </a:lnTo>
                <a:lnTo>
                  <a:pt x="323" y="284"/>
                </a:lnTo>
                <a:lnTo>
                  <a:pt x="323" y="284"/>
                </a:lnTo>
                <a:lnTo>
                  <a:pt x="321" y="282"/>
                </a:lnTo>
                <a:lnTo>
                  <a:pt x="320" y="280"/>
                </a:lnTo>
                <a:lnTo>
                  <a:pt x="319" y="276"/>
                </a:lnTo>
                <a:lnTo>
                  <a:pt x="320" y="273"/>
                </a:lnTo>
                <a:lnTo>
                  <a:pt x="320" y="270"/>
                </a:lnTo>
                <a:lnTo>
                  <a:pt x="320" y="270"/>
                </a:lnTo>
                <a:lnTo>
                  <a:pt x="318" y="265"/>
                </a:lnTo>
                <a:lnTo>
                  <a:pt x="316" y="262"/>
                </a:lnTo>
                <a:lnTo>
                  <a:pt x="311" y="258"/>
                </a:lnTo>
                <a:lnTo>
                  <a:pt x="311" y="258"/>
                </a:lnTo>
                <a:lnTo>
                  <a:pt x="304" y="252"/>
                </a:lnTo>
                <a:lnTo>
                  <a:pt x="297" y="244"/>
                </a:lnTo>
                <a:lnTo>
                  <a:pt x="291" y="235"/>
                </a:lnTo>
                <a:lnTo>
                  <a:pt x="287" y="227"/>
                </a:lnTo>
                <a:lnTo>
                  <a:pt x="287" y="227"/>
                </a:lnTo>
                <a:lnTo>
                  <a:pt x="259" y="165"/>
                </a:lnTo>
                <a:lnTo>
                  <a:pt x="259" y="165"/>
                </a:lnTo>
                <a:lnTo>
                  <a:pt x="250" y="138"/>
                </a:lnTo>
                <a:lnTo>
                  <a:pt x="245" y="126"/>
                </a:lnTo>
                <a:lnTo>
                  <a:pt x="242" y="122"/>
                </a:lnTo>
                <a:lnTo>
                  <a:pt x="239" y="120"/>
                </a:lnTo>
                <a:lnTo>
                  <a:pt x="239" y="120"/>
                </a:lnTo>
                <a:lnTo>
                  <a:pt x="231" y="118"/>
                </a:lnTo>
                <a:lnTo>
                  <a:pt x="222" y="117"/>
                </a:lnTo>
                <a:lnTo>
                  <a:pt x="211" y="117"/>
                </a:lnTo>
                <a:lnTo>
                  <a:pt x="211" y="117"/>
                </a:lnTo>
                <a:lnTo>
                  <a:pt x="207" y="107"/>
                </a:lnTo>
                <a:lnTo>
                  <a:pt x="205" y="98"/>
                </a:lnTo>
                <a:lnTo>
                  <a:pt x="205" y="95"/>
                </a:lnTo>
                <a:lnTo>
                  <a:pt x="205" y="92"/>
                </a:lnTo>
                <a:lnTo>
                  <a:pt x="205" y="92"/>
                </a:lnTo>
                <a:lnTo>
                  <a:pt x="206" y="90"/>
                </a:lnTo>
                <a:lnTo>
                  <a:pt x="206" y="86"/>
                </a:lnTo>
                <a:lnTo>
                  <a:pt x="205" y="78"/>
                </a:lnTo>
                <a:lnTo>
                  <a:pt x="202" y="66"/>
                </a:lnTo>
                <a:lnTo>
                  <a:pt x="202" y="66"/>
                </a:lnTo>
                <a:lnTo>
                  <a:pt x="199" y="57"/>
                </a:lnTo>
                <a:lnTo>
                  <a:pt x="199" y="57"/>
                </a:lnTo>
                <a:lnTo>
                  <a:pt x="194" y="39"/>
                </a:lnTo>
                <a:lnTo>
                  <a:pt x="190" y="20"/>
                </a:lnTo>
                <a:lnTo>
                  <a:pt x="190" y="20"/>
                </a:lnTo>
                <a:lnTo>
                  <a:pt x="190" y="16"/>
                </a:lnTo>
                <a:lnTo>
                  <a:pt x="188" y="13"/>
                </a:lnTo>
                <a:lnTo>
                  <a:pt x="185" y="8"/>
                </a:lnTo>
                <a:lnTo>
                  <a:pt x="185" y="8"/>
                </a:lnTo>
                <a:lnTo>
                  <a:pt x="183" y="7"/>
                </a:lnTo>
                <a:lnTo>
                  <a:pt x="181" y="7"/>
                </a:lnTo>
                <a:lnTo>
                  <a:pt x="175" y="6"/>
                </a:lnTo>
                <a:lnTo>
                  <a:pt x="167" y="5"/>
                </a:lnTo>
                <a:lnTo>
                  <a:pt x="167" y="5"/>
                </a:lnTo>
                <a:close/>
                <a:moveTo>
                  <a:pt x="251" y="282"/>
                </a:moveTo>
                <a:lnTo>
                  <a:pt x="251" y="282"/>
                </a:lnTo>
                <a:lnTo>
                  <a:pt x="251" y="281"/>
                </a:lnTo>
                <a:lnTo>
                  <a:pt x="252" y="282"/>
                </a:lnTo>
                <a:lnTo>
                  <a:pt x="257" y="289"/>
                </a:lnTo>
                <a:lnTo>
                  <a:pt x="268" y="303"/>
                </a:lnTo>
                <a:lnTo>
                  <a:pt x="268" y="303"/>
                </a:lnTo>
                <a:lnTo>
                  <a:pt x="276" y="313"/>
                </a:lnTo>
                <a:lnTo>
                  <a:pt x="281" y="318"/>
                </a:lnTo>
                <a:lnTo>
                  <a:pt x="281" y="318"/>
                </a:lnTo>
                <a:lnTo>
                  <a:pt x="270" y="332"/>
                </a:lnTo>
                <a:lnTo>
                  <a:pt x="259" y="345"/>
                </a:lnTo>
                <a:lnTo>
                  <a:pt x="259" y="345"/>
                </a:lnTo>
                <a:lnTo>
                  <a:pt x="256" y="315"/>
                </a:lnTo>
                <a:lnTo>
                  <a:pt x="253" y="294"/>
                </a:lnTo>
                <a:lnTo>
                  <a:pt x="251" y="282"/>
                </a:lnTo>
                <a:lnTo>
                  <a:pt x="251" y="282"/>
                </a:lnTo>
                <a:close/>
                <a:moveTo>
                  <a:pt x="296" y="327"/>
                </a:moveTo>
                <a:lnTo>
                  <a:pt x="296" y="327"/>
                </a:lnTo>
                <a:lnTo>
                  <a:pt x="298" y="327"/>
                </a:lnTo>
                <a:lnTo>
                  <a:pt x="299" y="327"/>
                </a:lnTo>
                <a:lnTo>
                  <a:pt x="299" y="327"/>
                </a:lnTo>
                <a:lnTo>
                  <a:pt x="305" y="332"/>
                </a:lnTo>
                <a:lnTo>
                  <a:pt x="314" y="339"/>
                </a:lnTo>
                <a:lnTo>
                  <a:pt x="314" y="339"/>
                </a:lnTo>
                <a:lnTo>
                  <a:pt x="317" y="340"/>
                </a:lnTo>
                <a:lnTo>
                  <a:pt x="321" y="339"/>
                </a:lnTo>
                <a:lnTo>
                  <a:pt x="324" y="337"/>
                </a:lnTo>
                <a:lnTo>
                  <a:pt x="326" y="336"/>
                </a:lnTo>
                <a:lnTo>
                  <a:pt x="326" y="336"/>
                </a:lnTo>
                <a:lnTo>
                  <a:pt x="328" y="324"/>
                </a:lnTo>
                <a:lnTo>
                  <a:pt x="328" y="324"/>
                </a:lnTo>
                <a:lnTo>
                  <a:pt x="330" y="325"/>
                </a:lnTo>
                <a:lnTo>
                  <a:pt x="331" y="327"/>
                </a:lnTo>
                <a:lnTo>
                  <a:pt x="331" y="327"/>
                </a:lnTo>
                <a:lnTo>
                  <a:pt x="332" y="329"/>
                </a:lnTo>
                <a:lnTo>
                  <a:pt x="334" y="331"/>
                </a:lnTo>
                <a:lnTo>
                  <a:pt x="336" y="333"/>
                </a:lnTo>
                <a:lnTo>
                  <a:pt x="337" y="336"/>
                </a:lnTo>
                <a:lnTo>
                  <a:pt x="337" y="336"/>
                </a:lnTo>
                <a:lnTo>
                  <a:pt x="337" y="337"/>
                </a:lnTo>
                <a:lnTo>
                  <a:pt x="337" y="338"/>
                </a:lnTo>
                <a:lnTo>
                  <a:pt x="334" y="339"/>
                </a:lnTo>
                <a:lnTo>
                  <a:pt x="334" y="339"/>
                </a:lnTo>
                <a:lnTo>
                  <a:pt x="333" y="340"/>
                </a:lnTo>
                <a:lnTo>
                  <a:pt x="333" y="342"/>
                </a:lnTo>
                <a:lnTo>
                  <a:pt x="334" y="345"/>
                </a:lnTo>
                <a:lnTo>
                  <a:pt x="274" y="345"/>
                </a:lnTo>
                <a:lnTo>
                  <a:pt x="274" y="345"/>
                </a:lnTo>
                <a:lnTo>
                  <a:pt x="285" y="336"/>
                </a:lnTo>
                <a:lnTo>
                  <a:pt x="292" y="330"/>
                </a:lnTo>
                <a:lnTo>
                  <a:pt x="296" y="327"/>
                </a:lnTo>
                <a:lnTo>
                  <a:pt x="296" y="327"/>
                </a:lnTo>
                <a:close/>
                <a:moveTo>
                  <a:pt x="79" y="735"/>
                </a:moveTo>
                <a:lnTo>
                  <a:pt x="107" y="783"/>
                </a:lnTo>
                <a:lnTo>
                  <a:pt x="107" y="783"/>
                </a:lnTo>
                <a:lnTo>
                  <a:pt x="106" y="790"/>
                </a:lnTo>
                <a:lnTo>
                  <a:pt x="107" y="795"/>
                </a:lnTo>
                <a:lnTo>
                  <a:pt x="108" y="797"/>
                </a:lnTo>
                <a:lnTo>
                  <a:pt x="110" y="798"/>
                </a:lnTo>
                <a:lnTo>
                  <a:pt x="110" y="798"/>
                </a:lnTo>
                <a:lnTo>
                  <a:pt x="113" y="802"/>
                </a:lnTo>
                <a:lnTo>
                  <a:pt x="116" y="804"/>
                </a:lnTo>
                <a:lnTo>
                  <a:pt x="118" y="808"/>
                </a:lnTo>
                <a:lnTo>
                  <a:pt x="118" y="808"/>
                </a:lnTo>
                <a:lnTo>
                  <a:pt x="118" y="814"/>
                </a:lnTo>
                <a:lnTo>
                  <a:pt x="115" y="828"/>
                </a:lnTo>
                <a:lnTo>
                  <a:pt x="113" y="835"/>
                </a:lnTo>
                <a:lnTo>
                  <a:pt x="110" y="841"/>
                </a:lnTo>
                <a:lnTo>
                  <a:pt x="107" y="846"/>
                </a:lnTo>
                <a:lnTo>
                  <a:pt x="106" y="846"/>
                </a:lnTo>
                <a:lnTo>
                  <a:pt x="104" y="847"/>
                </a:lnTo>
                <a:lnTo>
                  <a:pt x="104" y="847"/>
                </a:lnTo>
                <a:lnTo>
                  <a:pt x="100" y="845"/>
                </a:lnTo>
                <a:lnTo>
                  <a:pt x="97" y="841"/>
                </a:lnTo>
                <a:lnTo>
                  <a:pt x="95" y="835"/>
                </a:lnTo>
                <a:lnTo>
                  <a:pt x="93" y="829"/>
                </a:lnTo>
                <a:lnTo>
                  <a:pt x="89" y="813"/>
                </a:lnTo>
                <a:lnTo>
                  <a:pt x="86" y="795"/>
                </a:lnTo>
                <a:lnTo>
                  <a:pt x="86" y="795"/>
                </a:lnTo>
                <a:lnTo>
                  <a:pt x="82" y="777"/>
                </a:lnTo>
                <a:lnTo>
                  <a:pt x="80" y="757"/>
                </a:lnTo>
                <a:lnTo>
                  <a:pt x="79" y="735"/>
                </a:lnTo>
                <a:lnTo>
                  <a:pt x="79" y="735"/>
                </a:lnTo>
                <a:close/>
                <a:moveTo>
                  <a:pt x="230" y="814"/>
                </a:moveTo>
                <a:lnTo>
                  <a:pt x="230" y="805"/>
                </a:lnTo>
                <a:lnTo>
                  <a:pt x="239" y="805"/>
                </a:lnTo>
                <a:lnTo>
                  <a:pt x="242" y="817"/>
                </a:lnTo>
                <a:lnTo>
                  <a:pt x="242" y="817"/>
                </a:lnTo>
                <a:lnTo>
                  <a:pt x="241" y="829"/>
                </a:lnTo>
                <a:lnTo>
                  <a:pt x="241" y="837"/>
                </a:lnTo>
                <a:lnTo>
                  <a:pt x="242" y="841"/>
                </a:lnTo>
                <a:lnTo>
                  <a:pt x="242" y="841"/>
                </a:lnTo>
                <a:lnTo>
                  <a:pt x="245" y="844"/>
                </a:lnTo>
                <a:lnTo>
                  <a:pt x="248" y="847"/>
                </a:lnTo>
                <a:lnTo>
                  <a:pt x="248" y="847"/>
                </a:lnTo>
                <a:lnTo>
                  <a:pt x="251" y="851"/>
                </a:lnTo>
                <a:lnTo>
                  <a:pt x="254" y="854"/>
                </a:lnTo>
                <a:lnTo>
                  <a:pt x="256" y="855"/>
                </a:lnTo>
                <a:lnTo>
                  <a:pt x="271" y="855"/>
                </a:lnTo>
                <a:lnTo>
                  <a:pt x="281" y="852"/>
                </a:lnTo>
                <a:lnTo>
                  <a:pt x="281" y="852"/>
                </a:lnTo>
                <a:lnTo>
                  <a:pt x="280" y="862"/>
                </a:lnTo>
                <a:lnTo>
                  <a:pt x="279" y="874"/>
                </a:lnTo>
                <a:lnTo>
                  <a:pt x="276" y="885"/>
                </a:lnTo>
                <a:lnTo>
                  <a:pt x="273" y="897"/>
                </a:lnTo>
                <a:lnTo>
                  <a:pt x="269" y="908"/>
                </a:lnTo>
                <a:lnTo>
                  <a:pt x="266" y="912"/>
                </a:lnTo>
                <a:lnTo>
                  <a:pt x="263" y="915"/>
                </a:lnTo>
                <a:lnTo>
                  <a:pt x="260" y="918"/>
                </a:lnTo>
                <a:lnTo>
                  <a:pt x="256" y="919"/>
                </a:lnTo>
                <a:lnTo>
                  <a:pt x="256" y="919"/>
                </a:lnTo>
                <a:lnTo>
                  <a:pt x="255" y="918"/>
                </a:lnTo>
                <a:lnTo>
                  <a:pt x="253" y="918"/>
                </a:lnTo>
                <a:lnTo>
                  <a:pt x="249" y="914"/>
                </a:lnTo>
                <a:lnTo>
                  <a:pt x="246" y="910"/>
                </a:lnTo>
                <a:lnTo>
                  <a:pt x="244" y="903"/>
                </a:lnTo>
                <a:lnTo>
                  <a:pt x="239" y="886"/>
                </a:lnTo>
                <a:lnTo>
                  <a:pt x="235" y="867"/>
                </a:lnTo>
                <a:lnTo>
                  <a:pt x="233" y="847"/>
                </a:lnTo>
                <a:lnTo>
                  <a:pt x="231" y="830"/>
                </a:lnTo>
                <a:lnTo>
                  <a:pt x="230" y="814"/>
                </a:lnTo>
                <a:lnTo>
                  <a:pt x="230" y="8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0B68E3A1-BD59-4D25-8EA8-BFABF54C2986}"/>
              </a:ext>
            </a:extLst>
          </p:cNvPr>
          <p:cNvSpPr>
            <a:spLocks noEditPoints="1"/>
          </p:cNvSpPr>
          <p:nvPr/>
        </p:nvSpPr>
        <p:spPr bwMode="auto">
          <a:xfrm>
            <a:off x="8207787" y="4725290"/>
            <a:ext cx="1044403" cy="1566605"/>
          </a:xfrm>
          <a:custGeom>
            <a:avLst/>
            <a:gdLst>
              <a:gd name="T0" fmla="*/ 152 w 724"/>
              <a:gd name="T1" fmla="*/ 1 h 1086"/>
              <a:gd name="T2" fmla="*/ 91 w 724"/>
              <a:gd name="T3" fmla="*/ 88 h 1086"/>
              <a:gd name="T4" fmla="*/ 116 w 724"/>
              <a:gd name="T5" fmla="*/ 138 h 1086"/>
              <a:gd name="T6" fmla="*/ 80 w 724"/>
              <a:gd name="T7" fmla="*/ 191 h 1086"/>
              <a:gd name="T8" fmla="*/ 9 w 724"/>
              <a:gd name="T9" fmla="*/ 305 h 1086"/>
              <a:gd name="T10" fmla="*/ 64 w 724"/>
              <a:gd name="T11" fmla="*/ 366 h 1086"/>
              <a:gd name="T12" fmla="*/ 82 w 724"/>
              <a:gd name="T13" fmla="*/ 528 h 1086"/>
              <a:gd name="T14" fmla="*/ 112 w 724"/>
              <a:gd name="T15" fmla="*/ 572 h 1086"/>
              <a:gd name="T16" fmla="*/ 151 w 724"/>
              <a:gd name="T17" fmla="*/ 629 h 1086"/>
              <a:gd name="T18" fmla="*/ 94 w 724"/>
              <a:gd name="T19" fmla="*/ 648 h 1086"/>
              <a:gd name="T20" fmla="*/ 56 w 724"/>
              <a:gd name="T21" fmla="*/ 744 h 1086"/>
              <a:gd name="T22" fmla="*/ 65 w 724"/>
              <a:gd name="T23" fmla="*/ 801 h 1086"/>
              <a:gd name="T24" fmla="*/ 29 w 724"/>
              <a:gd name="T25" fmla="*/ 862 h 1086"/>
              <a:gd name="T26" fmla="*/ 0 w 724"/>
              <a:gd name="T27" fmla="*/ 898 h 1086"/>
              <a:gd name="T28" fmla="*/ 123 w 724"/>
              <a:gd name="T29" fmla="*/ 969 h 1086"/>
              <a:gd name="T30" fmla="*/ 236 w 724"/>
              <a:gd name="T31" fmla="*/ 993 h 1086"/>
              <a:gd name="T32" fmla="*/ 412 w 724"/>
              <a:gd name="T33" fmla="*/ 923 h 1086"/>
              <a:gd name="T34" fmla="*/ 530 w 724"/>
              <a:gd name="T35" fmla="*/ 1057 h 1086"/>
              <a:gd name="T36" fmla="*/ 640 w 724"/>
              <a:gd name="T37" fmla="*/ 1078 h 1086"/>
              <a:gd name="T38" fmla="*/ 722 w 724"/>
              <a:gd name="T39" fmla="*/ 939 h 1086"/>
              <a:gd name="T40" fmla="*/ 667 w 724"/>
              <a:gd name="T41" fmla="*/ 721 h 1086"/>
              <a:gd name="T42" fmla="*/ 522 w 724"/>
              <a:gd name="T43" fmla="*/ 634 h 1086"/>
              <a:gd name="T44" fmla="*/ 610 w 724"/>
              <a:gd name="T45" fmla="*/ 588 h 1086"/>
              <a:gd name="T46" fmla="*/ 643 w 724"/>
              <a:gd name="T47" fmla="*/ 395 h 1086"/>
              <a:gd name="T48" fmla="*/ 501 w 724"/>
              <a:gd name="T49" fmla="*/ 378 h 1086"/>
              <a:gd name="T50" fmla="*/ 481 w 724"/>
              <a:gd name="T51" fmla="*/ 333 h 1086"/>
              <a:gd name="T52" fmla="*/ 374 w 724"/>
              <a:gd name="T53" fmla="*/ 265 h 1086"/>
              <a:gd name="T54" fmla="*/ 282 w 724"/>
              <a:gd name="T55" fmla="*/ 185 h 1086"/>
              <a:gd name="T56" fmla="*/ 223 w 724"/>
              <a:gd name="T57" fmla="*/ 151 h 1086"/>
              <a:gd name="T58" fmla="*/ 240 w 724"/>
              <a:gd name="T59" fmla="*/ 110 h 1086"/>
              <a:gd name="T60" fmla="*/ 282 w 724"/>
              <a:gd name="T61" fmla="*/ 64 h 1086"/>
              <a:gd name="T62" fmla="*/ 319 w 724"/>
              <a:gd name="T63" fmla="*/ 323 h 1086"/>
              <a:gd name="T64" fmla="*/ 397 w 724"/>
              <a:gd name="T65" fmla="*/ 367 h 1086"/>
              <a:gd name="T66" fmla="*/ 319 w 724"/>
              <a:gd name="T67" fmla="*/ 325 h 1086"/>
              <a:gd name="T68" fmla="*/ 125 w 724"/>
              <a:gd name="T69" fmla="*/ 753 h 1086"/>
              <a:gd name="T70" fmla="*/ 101 w 724"/>
              <a:gd name="T71" fmla="*/ 802 h 1086"/>
              <a:gd name="T72" fmla="*/ 148 w 724"/>
              <a:gd name="T73" fmla="*/ 774 h 1086"/>
              <a:gd name="T74" fmla="*/ 145 w 724"/>
              <a:gd name="T75" fmla="*/ 795 h 1086"/>
              <a:gd name="T76" fmla="*/ 156 w 724"/>
              <a:gd name="T77" fmla="*/ 863 h 1086"/>
              <a:gd name="T78" fmla="*/ 233 w 724"/>
              <a:gd name="T79" fmla="*/ 933 h 1086"/>
              <a:gd name="T80" fmla="*/ 179 w 724"/>
              <a:gd name="T81" fmla="*/ 977 h 1086"/>
              <a:gd name="T82" fmla="*/ 118 w 724"/>
              <a:gd name="T83" fmla="*/ 878 h 1086"/>
              <a:gd name="T84" fmla="*/ 409 w 724"/>
              <a:gd name="T85" fmla="*/ 813 h 1086"/>
              <a:gd name="T86" fmla="*/ 624 w 724"/>
              <a:gd name="T87" fmla="*/ 713 h 1086"/>
              <a:gd name="T88" fmla="*/ 697 w 724"/>
              <a:gd name="T89" fmla="*/ 904 h 1086"/>
              <a:gd name="T90" fmla="*/ 633 w 724"/>
              <a:gd name="T91" fmla="*/ 1043 h 1086"/>
              <a:gd name="T92" fmla="*/ 505 w 724"/>
              <a:gd name="T93" fmla="*/ 990 h 1086"/>
              <a:gd name="T94" fmla="*/ 471 w 724"/>
              <a:gd name="T95" fmla="*/ 769 h 1086"/>
              <a:gd name="T96" fmla="*/ 548 w 724"/>
              <a:gd name="T97" fmla="*/ 884 h 1086"/>
              <a:gd name="T98" fmla="*/ 578 w 724"/>
              <a:gd name="T99" fmla="*/ 871 h 1086"/>
              <a:gd name="T100" fmla="*/ 615 w 724"/>
              <a:gd name="T101" fmla="*/ 864 h 1086"/>
              <a:gd name="T102" fmla="*/ 587 w 724"/>
              <a:gd name="T103" fmla="*/ 833 h 1086"/>
              <a:gd name="T104" fmla="*/ 544 w 724"/>
              <a:gd name="T105" fmla="*/ 719 h 1086"/>
              <a:gd name="T106" fmla="*/ 522 w 724"/>
              <a:gd name="T107" fmla="*/ 666 h 1086"/>
              <a:gd name="T108" fmla="*/ 539 w 724"/>
              <a:gd name="T109" fmla="*/ 781 h 1086"/>
              <a:gd name="T110" fmla="*/ 544 w 724"/>
              <a:gd name="T111" fmla="*/ 851 h 1086"/>
              <a:gd name="T112" fmla="*/ 469 w 724"/>
              <a:gd name="T113" fmla="*/ 714 h 1086"/>
              <a:gd name="T114" fmla="*/ 335 w 724"/>
              <a:gd name="T115" fmla="*/ 756 h 1086"/>
              <a:gd name="T116" fmla="*/ 322 w 724"/>
              <a:gd name="T117" fmla="*/ 774 h 1086"/>
              <a:gd name="T118" fmla="*/ 314 w 724"/>
              <a:gd name="T119" fmla="*/ 693 h 1086"/>
              <a:gd name="T120" fmla="*/ 22 w 724"/>
              <a:gd name="T121" fmla="*/ 867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4" h="1086">
                <a:moveTo>
                  <a:pt x="215" y="33"/>
                </a:moveTo>
                <a:lnTo>
                  <a:pt x="215" y="33"/>
                </a:lnTo>
                <a:lnTo>
                  <a:pt x="213" y="29"/>
                </a:lnTo>
                <a:lnTo>
                  <a:pt x="207" y="20"/>
                </a:lnTo>
                <a:lnTo>
                  <a:pt x="202" y="15"/>
                </a:lnTo>
                <a:lnTo>
                  <a:pt x="197" y="10"/>
                </a:lnTo>
                <a:lnTo>
                  <a:pt x="191" y="6"/>
                </a:lnTo>
                <a:lnTo>
                  <a:pt x="185" y="4"/>
                </a:lnTo>
                <a:lnTo>
                  <a:pt x="185" y="4"/>
                </a:lnTo>
                <a:lnTo>
                  <a:pt x="178" y="1"/>
                </a:lnTo>
                <a:lnTo>
                  <a:pt x="170" y="0"/>
                </a:lnTo>
                <a:lnTo>
                  <a:pt x="161" y="0"/>
                </a:lnTo>
                <a:lnTo>
                  <a:pt x="152" y="1"/>
                </a:lnTo>
                <a:lnTo>
                  <a:pt x="142" y="4"/>
                </a:lnTo>
                <a:lnTo>
                  <a:pt x="133" y="7"/>
                </a:lnTo>
                <a:lnTo>
                  <a:pt x="123" y="12"/>
                </a:lnTo>
                <a:lnTo>
                  <a:pt x="115" y="18"/>
                </a:lnTo>
                <a:lnTo>
                  <a:pt x="115" y="18"/>
                </a:lnTo>
                <a:lnTo>
                  <a:pt x="109" y="27"/>
                </a:lnTo>
                <a:lnTo>
                  <a:pt x="103" y="36"/>
                </a:lnTo>
                <a:lnTo>
                  <a:pt x="99" y="46"/>
                </a:lnTo>
                <a:lnTo>
                  <a:pt x="96" y="56"/>
                </a:lnTo>
                <a:lnTo>
                  <a:pt x="94" y="65"/>
                </a:lnTo>
                <a:lnTo>
                  <a:pt x="92" y="75"/>
                </a:lnTo>
                <a:lnTo>
                  <a:pt x="91" y="88"/>
                </a:lnTo>
                <a:lnTo>
                  <a:pt x="91" y="88"/>
                </a:lnTo>
                <a:lnTo>
                  <a:pt x="91" y="93"/>
                </a:lnTo>
                <a:lnTo>
                  <a:pt x="92" y="98"/>
                </a:lnTo>
                <a:lnTo>
                  <a:pt x="97" y="109"/>
                </a:lnTo>
                <a:lnTo>
                  <a:pt x="101" y="117"/>
                </a:lnTo>
                <a:lnTo>
                  <a:pt x="103" y="120"/>
                </a:lnTo>
                <a:lnTo>
                  <a:pt x="103" y="120"/>
                </a:lnTo>
                <a:lnTo>
                  <a:pt x="104" y="131"/>
                </a:lnTo>
                <a:lnTo>
                  <a:pt x="105" y="138"/>
                </a:lnTo>
                <a:lnTo>
                  <a:pt x="106" y="140"/>
                </a:lnTo>
                <a:lnTo>
                  <a:pt x="108" y="141"/>
                </a:lnTo>
                <a:lnTo>
                  <a:pt x="108" y="141"/>
                </a:lnTo>
                <a:lnTo>
                  <a:pt x="112" y="140"/>
                </a:lnTo>
                <a:lnTo>
                  <a:pt x="116" y="138"/>
                </a:lnTo>
                <a:lnTo>
                  <a:pt x="120" y="136"/>
                </a:lnTo>
                <a:lnTo>
                  <a:pt x="120" y="136"/>
                </a:lnTo>
                <a:lnTo>
                  <a:pt x="120" y="142"/>
                </a:lnTo>
                <a:lnTo>
                  <a:pt x="120" y="146"/>
                </a:lnTo>
                <a:lnTo>
                  <a:pt x="121" y="149"/>
                </a:lnTo>
                <a:lnTo>
                  <a:pt x="123" y="151"/>
                </a:lnTo>
                <a:lnTo>
                  <a:pt x="123" y="151"/>
                </a:lnTo>
                <a:lnTo>
                  <a:pt x="126" y="153"/>
                </a:lnTo>
                <a:lnTo>
                  <a:pt x="127" y="156"/>
                </a:lnTo>
                <a:lnTo>
                  <a:pt x="128" y="158"/>
                </a:lnTo>
                <a:lnTo>
                  <a:pt x="98" y="180"/>
                </a:lnTo>
                <a:lnTo>
                  <a:pt x="98" y="180"/>
                </a:lnTo>
                <a:lnTo>
                  <a:pt x="80" y="191"/>
                </a:lnTo>
                <a:lnTo>
                  <a:pt x="65" y="201"/>
                </a:lnTo>
                <a:lnTo>
                  <a:pt x="56" y="208"/>
                </a:lnTo>
                <a:lnTo>
                  <a:pt x="56" y="208"/>
                </a:lnTo>
                <a:lnTo>
                  <a:pt x="52" y="212"/>
                </a:lnTo>
                <a:lnTo>
                  <a:pt x="48" y="220"/>
                </a:lnTo>
                <a:lnTo>
                  <a:pt x="39" y="239"/>
                </a:lnTo>
                <a:lnTo>
                  <a:pt x="24" y="273"/>
                </a:lnTo>
                <a:lnTo>
                  <a:pt x="24" y="273"/>
                </a:lnTo>
                <a:lnTo>
                  <a:pt x="15" y="289"/>
                </a:lnTo>
                <a:lnTo>
                  <a:pt x="11" y="298"/>
                </a:lnTo>
                <a:lnTo>
                  <a:pt x="10" y="302"/>
                </a:lnTo>
                <a:lnTo>
                  <a:pt x="9" y="305"/>
                </a:lnTo>
                <a:lnTo>
                  <a:pt x="9" y="305"/>
                </a:lnTo>
                <a:lnTo>
                  <a:pt x="10" y="314"/>
                </a:lnTo>
                <a:lnTo>
                  <a:pt x="15" y="329"/>
                </a:lnTo>
                <a:lnTo>
                  <a:pt x="18" y="336"/>
                </a:lnTo>
                <a:lnTo>
                  <a:pt x="22" y="343"/>
                </a:lnTo>
                <a:lnTo>
                  <a:pt x="26" y="349"/>
                </a:lnTo>
                <a:lnTo>
                  <a:pt x="31" y="352"/>
                </a:lnTo>
                <a:lnTo>
                  <a:pt x="31" y="352"/>
                </a:lnTo>
                <a:lnTo>
                  <a:pt x="49" y="361"/>
                </a:lnTo>
                <a:lnTo>
                  <a:pt x="56" y="365"/>
                </a:lnTo>
                <a:lnTo>
                  <a:pt x="61" y="362"/>
                </a:lnTo>
                <a:lnTo>
                  <a:pt x="65" y="365"/>
                </a:lnTo>
                <a:lnTo>
                  <a:pt x="65" y="365"/>
                </a:lnTo>
                <a:lnTo>
                  <a:pt x="64" y="366"/>
                </a:lnTo>
                <a:lnTo>
                  <a:pt x="63" y="367"/>
                </a:lnTo>
                <a:lnTo>
                  <a:pt x="63" y="369"/>
                </a:lnTo>
                <a:lnTo>
                  <a:pt x="63" y="369"/>
                </a:lnTo>
                <a:lnTo>
                  <a:pt x="67" y="376"/>
                </a:lnTo>
                <a:lnTo>
                  <a:pt x="71" y="379"/>
                </a:lnTo>
                <a:lnTo>
                  <a:pt x="71" y="379"/>
                </a:lnTo>
                <a:lnTo>
                  <a:pt x="71" y="409"/>
                </a:lnTo>
                <a:lnTo>
                  <a:pt x="71" y="434"/>
                </a:lnTo>
                <a:lnTo>
                  <a:pt x="71" y="457"/>
                </a:lnTo>
                <a:lnTo>
                  <a:pt x="71" y="457"/>
                </a:lnTo>
                <a:lnTo>
                  <a:pt x="74" y="480"/>
                </a:lnTo>
                <a:lnTo>
                  <a:pt x="78" y="506"/>
                </a:lnTo>
                <a:lnTo>
                  <a:pt x="82" y="528"/>
                </a:lnTo>
                <a:lnTo>
                  <a:pt x="84" y="536"/>
                </a:lnTo>
                <a:lnTo>
                  <a:pt x="86" y="539"/>
                </a:lnTo>
                <a:lnTo>
                  <a:pt x="86" y="539"/>
                </a:lnTo>
                <a:lnTo>
                  <a:pt x="89" y="542"/>
                </a:lnTo>
                <a:lnTo>
                  <a:pt x="92" y="543"/>
                </a:lnTo>
                <a:lnTo>
                  <a:pt x="96" y="544"/>
                </a:lnTo>
                <a:lnTo>
                  <a:pt x="96" y="544"/>
                </a:lnTo>
                <a:lnTo>
                  <a:pt x="99" y="551"/>
                </a:lnTo>
                <a:lnTo>
                  <a:pt x="102" y="558"/>
                </a:lnTo>
                <a:lnTo>
                  <a:pt x="106" y="564"/>
                </a:lnTo>
                <a:lnTo>
                  <a:pt x="106" y="564"/>
                </a:lnTo>
                <a:lnTo>
                  <a:pt x="109" y="568"/>
                </a:lnTo>
                <a:lnTo>
                  <a:pt x="112" y="572"/>
                </a:lnTo>
                <a:lnTo>
                  <a:pt x="115" y="574"/>
                </a:lnTo>
                <a:lnTo>
                  <a:pt x="115" y="574"/>
                </a:lnTo>
                <a:lnTo>
                  <a:pt x="118" y="581"/>
                </a:lnTo>
                <a:lnTo>
                  <a:pt x="120" y="589"/>
                </a:lnTo>
                <a:lnTo>
                  <a:pt x="120" y="599"/>
                </a:lnTo>
                <a:lnTo>
                  <a:pt x="120" y="599"/>
                </a:lnTo>
                <a:lnTo>
                  <a:pt x="121" y="602"/>
                </a:lnTo>
                <a:lnTo>
                  <a:pt x="122" y="605"/>
                </a:lnTo>
                <a:lnTo>
                  <a:pt x="125" y="610"/>
                </a:lnTo>
                <a:lnTo>
                  <a:pt x="130" y="615"/>
                </a:lnTo>
                <a:lnTo>
                  <a:pt x="136" y="619"/>
                </a:lnTo>
                <a:lnTo>
                  <a:pt x="146" y="626"/>
                </a:lnTo>
                <a:lnTo>
                  <a:pt x="151" y="629"/>
                </a:lnTo>
                <a:lnTo>
                  <a:pt x="178" y="636"/>
                </a:lnTo>
                <a:lnTo>
                  <a:pt x="180" y="642"/>
                </a:lnTo>
                <a:lnTo>
                  <a:pt x="180" y="642"/>
                </a:lnTo>
                <a:lnTo>
                  <a:pt x="172" y="640"/>
                </a:lnTo>
                <a:lnTo>
                  <a:pt x="154" y="637"/>
                </a:lnTo>
                <a:lnTo>
                  <a:pt x="143" y="635"/>
                </a:lnTo>
                <a:lnTo>
                  <a:pt x="131" y="635"/>
                </a:lnTo>
                <a:lnTo>
                  <a:pt x="120" y="635"/>
                </a:lnTo>
                <a:lnTo>
                  <a:pt x="111" y="636"/>
                </a:lnTo>
                <a:lnTo>
                  <a:pt x="111" y="636"/>
                </a:lnTo>
                <a:lnTo>
                  <a:pt x="106" y="637"/>
                </a:lnTo>
                <a:lnTo>
                  <a:pt x="102" y="641"/>
                </a:lnTo>
                <a:lnTo>
                  <a:pt x="94" y="648"/>
                </a:lnTo>
                <a:lnTo>
                  <a:pt x="87" y="657"/>
                </a:lnTo>
                <a:lnTo>
                  <a:pt x="80" y="668"/>
                </a:lnTo>
                <a:lnTo>
                  <a:pt x="74" y="678"/>
                </a:lnTo>
                <a:lnTo>
                  <a:pt x="69" y="688"/>
                </a:lnTo>
                <a:lnTo>
                  <a:pt x="63" y="701"/>
                </a:lnTo>
                <a:lnTo>
                  <a:pt x="63" y="701"/>
                </a:lnTo>
                <a:lnTo>
                  <a:pt x="58" y="721"/>
                </a:lnTo>
                <a:lnTo>
                  <a:pt x="58" y="721"/>
                </a:lnTo>
                <a:lnTo>
                  <a:pt x="60" y="724"/>
                </a:lnTo>
                <a:lnTo>
                  <a:pt x="61" y="727"/>
                </a:lnTo>
                <a:lnTo>
                  <a:pt x="61" y="729"/>
                </a:lnTo>
                <a:lnTo>
                  <a:pt x="56" y="744"/>
                </a:lnTo>
                <a:lnTo>
                  <a:pt x="56" y="744"/>
                </a:lnTo>
                <a:lnTo>
                  <a:pt x="53" y="740"/>
                </a:lnTo>
                <a:lnTo>
                  <a:pt x="52" y="739"/>
                </a:lnTo>
                <a:lnTo>
                  <a:pt x="50" y="739"/>
                </a:lnTo>
                <a:lnTo>
                  <a:pt x="49" y="739"/>
                </a:lnTo>
                <a:lnTo>
                  <a:pt x="48" y="741"/>
                </a:lnTo>
                <a:lnTo>
                  <a:pt x="48" y="741"/>
                </a:lnTo>
                <a:lnTo>
                  <a:pt x="48" y="744"/>
                </a:lnTo>
                <a:lnTo>
                  <a:pt x="49" y="748"/>
                </a:lnTo>
                <a:lnTo>
                  <a:pt x="52" y="758"/>
                </a:lnTo>
                <a:lnTo>
                  <a:pt x="58" y="772"/>
                </a:lnTo>
                <a:lnTo>
                  <a:pt x="58" y="796"/>
                </a:lnTo>
                <a:lnTo>
                  <a:pt x="65" y="801"/>
                </a:lnTo>
                <a:lnTo>
                  <a:pt x="65" y="801"/>
                </a:lnTo>
                <a:lnTo>
                  <a:pt x="66" y="814"/>
                </a:lnTo>
                <a:lnTo>
                  <a:pt x="66" y="825"/>
                </a:lnTo>
                <a:lnTo>
                  <a:pt x="69" y="836"/>
                </a:lnTo>
                <a:lnTo>
                  <a:pt x="69" y="836"/>
                </a:lnTo>
                <a:lnTo>
                  <a:pt x="72" y="861"/>
                </a:lnTo>
                <a:lnTo>
                  <a:pt x="74" y="876"/>
                </a:lnTo>
                <a:lnTo>
                  <a:pt x="46" y="888"/>
                </a:lnTo>
                <a:lnTo>
                  <a:pt x="46" y="888"/>
                </a:lnTo>
                <a:lnTo>
                  <a:pt x="44" y="883"/>
                </a:lnTo>
                <a:lnTo>
                  <a:pt x="41" y="878"/>
                </a:lnTo>
                <a:lnTo>
                  <a:pt x="38" y="872"/>
                </a:lnTo>
                <a:lnTo>
                  <a:pt x="34" y="866"/>
                </a:lnTo>
                <a:lnTo>
                  <a:pt x="29" y="862"/>
                </a:lnTo>
                <a:lnTo>
                  <a:pt x="26" y="860"/>
                </a:lnTo>
                <a:lnTo>
                  <a:pt x="23" y="859"/>
                </a:lnTo>
                <a:lnTo>
                  <a:pt x="20" y="858"/>
                </a:lnTo>
                <a:lnTo>
                  <a:pt x="16" y="858"/>
                </a:lnTo>
                <a:lnTo>
                  <a:pt x="16" y="858"/>
                </a:lnTo>
                <a:lnTo>
                  <a:pt x="13" y="859"/>
                </a:lnTo>
                <a:lnTo>
                  <a:pt x="10" y="861"/>
                </a:lnTo>
                <a:lnTo>
                  <a:pt x="8" y="864"/>
                </a:lnTo>
                <a:lnTo>
                  <a:pt x="6" y="867"/>
                </a:lnTo>
                <a:lnTo>
                  <a:pt x="2" y="874"/>
                </a:lnTo>
                <a:lnTo>
                  <a:pt x="0" y="882"/>
                </a:lnTo>
                <a:lnTo>
                  <a:pt x="0" y="890"/>
                </a:lnTo>
                <a:lnTo>
                  <a:pt x="0" y="898"/>
                </a:lnTo>
                <a:lnTo>
                  <a:pt x="2" y="903"/>
                </a:lnTo>
                <a:lnTo>
                  <a:pt x="3" y="906"/>
                </a:lnTo>
                <a:lnTo>
                  <a:pt x="3" y="906"/>
                </a:lnTo>
                <a:lnTo>
                  <a:pt x="9" y="906"/>
                </a:lnTo>
                <a:lnTo>
                  <a:pt x="18" y="905"/>
                </a:lnTo>
                <a:lnTo>
                  <a:pt x="44" y="900"/>
                </a:lnTo>
                <a:lnTo>
                  <a:pt x="81" y="890"/>
                </a:lnTo>
                <a:lnTo>
                  <a:pt x="81" y="890"/>
                </a:lnTo>
                <a:lnTo>
                  <a:pt x="88" y="909"/>
                </a:lnTo>
                <a:lnTo>
                  <a:pt x="96" y="926"/>
                </a:lnTo>
                <a:lnTo>
                  <a:pt x="108" y="947"/>
                </a:lnTo>
                <a:lnTo>
                  <a:pt x="115" y="958"/>
                </a:lnTo>
                <a:lnTo>
                  <a:pt x="123" y="969"/>
                </a:lnTo>
                <a:lnTo>
                  <a:pt x="133" y="978"/>
                </a:lnTo>
                <a:lnTo>
                  <a:pt x="142" y="987"/>
                </a:lnTo>
                <a:lnTo>
                  <a:pt x="152" y="995"/>
                </a:lnTo>
                <a:lnTo>
                  <a:pt x="163" y="1001"/>
                </a:lnTo>
                <a:lnTo>
                  <a:pt x="175" y="1005"/>
                </a:lnTo>
                <a:lnTo>
                  <a:pt x="181" y="1007"/>
                </a:lnTo>
                <a:lnTo>
                  <a:pt x="187" y="1008"/>
                </a:lnTo>
                <a:lnTo>
                  <a:pt x="187" y="1008"/>
                </a:lnTo>
                <a:lnTo>
                  <a:pt x="201" y="1008"/>
                </a:lnTo>
                <a:lnTo>
                  <a:pt x="211" y="1006"/>
                </a:lnTo>
                <a:lnTo>
                  <a:pt x="221" y="1003"/>
                </a:lnTo>
                <a:lnTo>
                  <a:pt x="229" y="998"/>
                </a:lnTo>
                <a:lnTo>
                  <a:pt x="236" y="993"/>
                </a:lnTo>
                <a:lnTo>
                  <a:pt x="243" y="986"/>
                </a:lnTo>
                <a:lnTo>
                  <a:pt x="248" y="979"/>
                </a:lnTo>
                <a:lnTo>
                  <a:pt x="252" y="972"/>
                </a:lnTo>
                <a:lnTo>
                  <a:pt x="256" y="964"/>
                </a:lnTo>
                <a:lnTo>
                  <a:pt x="258" y="957"/>
                </a:lnTo>
                <a:lnTo>
                  <a:pt x="263" y="943"/>
                </a:lnTo>
                <a:lnTo>
                  <a:pt x="265" y="934"/>
                </a:lnTo>
                <a:lnTo>
                  <a:pt x="265" y="931"/>
                </a:lnTo>
                <a:lnTo>
                  <a:pt x="319" y="931"/>
                </a:lnTo>
                <a:lnTo>
                  <a:pt x="342" y="923"/>
                </a:lnTo>
                <a:lnTo>
                  <a:pt x="364" y="921"/>
                </a:lnTo>
                <a:lnTo>
                  <a:pt x="377" y="928"/>
                </a:lnTo>
                <a:lnTo>
                  <a:pt x="412" y="923"/>
                </a:lnTo>
                <a:lnTo>
                  <a:pt x="424" y="913"/>
                </a:lnTo>
                <a:lnTo>
                  <a:pt x="446" y="918"/>
                </a:lnTo>
                <a:lnTo>
                  <a:pt x="446" y="918"/>
                </a:lnTo>
                <a:lnTo>
                  <a:pt x="448" y="926"/>
                </a:lnTo>
                <a:lnTo>
                  <a:pt x="457" y="945"/>
                </a:lnTo>
                <a:lnTo>
                  <a:pt x="462" y="959"/>
                </a:lnTo>
                <a:lnTo>
                  <a:pt x="469" y="973"/>
                </a:lnTo>
                <a:lnTo>
                  <a:pt x="477" y="989"/>
                </a:lnTo>
                <a:lnTo>
                  <a:pt x="486" y="1005"/>
                </a:lnTo>
                <a:lnTo>
                  <a:pt x="497" y="1021"/>
                </a:lnTo>
                <a:lnTo>
                  <a:pt x="508" y="1036"/>
                </a:lnTo>
                <a:lnTo>
                  <a:pt x="523" y="1050"/>
                </a:lnTo>
                <a:lnTo>
                  <a:pt x="530" y="1057"/>
                </a:lnTo>
                <a:lnTo>
                  <a:pt x="537" y="1062"/>
                </a:lnTo>
                <a:lnTo>
                  <a:pt x="545" y="1068"/>
                </a:lnTo>
                <a:lnTo>
                  <a:pt x="553" y="1073"/>
                </a:lnTo>
                <a:lnTo>
                  <a:pt x="562" y="1077"/>
                </a:lnTo>
                <a:lnTo>
                  <a:pt x="571" y="1080"/>
                </a:lnTo>
                <a:lnTo>
                  <a:pt x="580" y="1084"/>
                </a:lnTo>
                <a:lnTo>
                  <a:pt x="590" y="1085"/>
                </a:lnTo>
                <a:lnTo>
                  <a:pt x="600" y="1086"/>
                </a:lnTo>
                <a:lnTo>
                  <a:pt x="611" y="1086"/>
                </a:lnTo>
                <a:lnTo>
                  <a:pt x="611" y="1086"/>
                </a:lnTo>
                <a:lnTo>
                  <a:pt x="621" y="1085"/>
                </a:lnTo>
                <a:lnTo>
                  <a:pt x="631" y="1081"/>
                </a:lnTo>
                <a:lnTo>
                  <a:pt x="640" y="1078"/>
                </a:lnTo>
                <a:lnTo>
                  <a:pt x="649" y="1075"/>
                </a:lnTo>
                <a:lnTo>
                  <a:pt x="657" y="1070"/>
                </a:lnTo>
                <a:lnTo>
                  <a:pt x="665" y="1065"/>
                </a:lnTo>
                <a:lnTo>
                  <a:pt x="672" y="1059"/>
                </a:lnTo>
                <a:lnTo>
                  <a:pt x="678" y="1053"/>
                </a:lnTo>
                <a:lnTo>
                  <a:pt x="684" y="1046"/>
                </a:lnTo>
                <a:lnTo>
                  <a:pt x="690" y="1038"/>
                </a:lnTo>
                <a:lnTo>
                  <a:pt x="695" y="1030"/>
                </a:lnTo>
                <a:lnTo>
                  <a:pt x="700" y="1022"/>
                </a:lnTo>
                <a:lnTo>
                  <a:pt x="708" y="1002"/>
                </a:lnTo>
                <a:lnTo>
                  <a:pt x="715" y="982"/>
                </a:lnTo>
                <a:lnTo>
                  <a:pt x="719" y="962"/>
                </a:lnTo>
                <a:lnTo>
                  <a:pt x="722" y="939"/>
                </a:lnTo>
                <a:lnTo>
                  <a:pt x="724" y="917"/>
                </a:lnTo>
                <a:lnTo>
                  <a:pt x="724" y="895"/>
                </a:lnTo>
                <a:lnTo>
                  <a:pt x="722" y="872"/>
                </a:lnTo>
                <a:lnTo>
                  <a:pt x="720" y="851"/>
                </a:lnTo>
                <a:lnTo>
                  <a:pt x="716" y="831"/>
                </a:lnTo>
                <a:lnTo>
                  <a:pt x="711" y="811"/>
                </a:lnTo>
                <a:lnTo>
                  <a:pt x="711" y="811"/>
                </a:lnTo>
                <a:lnTo>
                  <a:pt x="704" y="793"/>
                </a:lnTo>
                <a:lnTo>
                  <a:pt x="697" y="777"/>
                </a:lnTo>
                <a:lnTo>
                  <a:pt x="690" y="760"/>
                </a:lnTo>
                <a:lnTo>
                  <a:pt x="683" y="746"/>
                </a:lnTo>
                <a:lnTo>
                  <a:pt x="675" y="733"/>
                </a:lnTo>
                <a:lnTo>
                  <a:pt x="667" y="721"/>
                </a:lnTo>
                <a:lnTo>
                  <a:pt x="659" y="710"/>
                </a:lnTo>
                <a:lnTo>
                  <a:pt x="651" y="699"/>
                </a:lnTo>
                <a:lnTo>
                  <a:pt x="634" y="682"/>
                </a:lnTo>
                <a:lnTo>
                  <a:pt x="620" y="669"/>
                </a:lnTo>
                <a:lnTo>
                  <a:pt x="607" y="659"/>
                </a:lnTo>
                <a:lnTo>
                  <a:pt x="597" y="652"/>
                </a:lnTo>
                <a:lnTo>
                  <a:pt x="597" y="652"/>
                </a:lnTo>
                <a:lnTo>
                  <a:pt x="587" y="647"/>
                </a:lnTo>
                <a:lnTo>
                  <a:pt x="575" y="642"/>
                </a:lnTo>
                <a:lnTo>
                  <a:pt x="562" y="639"/>
                </a:lnTo>
                <a:lnTo>
                  <a:pt x="550" y="636"/>
                </a:lnTo>
                <a:lnTo>
                  <a:pt x="530" y="634"/>
                </a:lnTo>
                <a:lnTo>
                  <a:pt x="522" y="634"/>
                </a:lnTo>
                <a:lnTo>
                  <a:pt x="522" y="634"/>
                </a:lnTo>
                <a:lnTo>
                  <a:pt x="520" y="629"/>
                </a:lnTo>
                <a:lnTo>
                  <a:pt x="518" y="625"/>
                </a:lnTo>
                <a:lnTo>
                  <a:pt x="516" y="624"/>
                </a:lnTo>
                <a:lnTo>
                  <a:pt x="491" y="624"/>
                </a:lnTo>
                <a:lnTo>
                  <a:pt x="491" y="619"/>
                </a:lnTo>
                <a:lnTo>
                  <a:pt x="491" y="619"/>
                </a:lnTo>
                <a:lnTo>
                  <a:pt x="537" y="608"/>
                </a:lnTo>
                <a:lnTo>
                  <a:pt x="569" y="601"/>
                </a:lnTo>
                <a:lnTo>
                  <a:pt x="586" y="597"/>
                </a:lnTo>
                <a:lnTo>
                  <a:pt x="586" y="597"/>
                </a:lnTo>
                <a:lnTo>
                  <a:pt x="594" y="594"/>
                </a:lnTo>
                <a:lnTo>
                  <a:pt x="610" y="588"/>
                </a:lnTo>
                <a:lnTo>
                  <a:pt x="619" y="584"/>
                </a:lnTo>
                <a:lnTo>
                  <a:pt x="627" y="579"/>
                </a:lnTo>
                <a:lnTo>
                  <a:pt x="635" y="573"/>
                </a:lnTo>
                <a:lnTo>
                  <a:pt x="640" y="566"/>
                </a:lnTo>
                <a:lnTo>
                  <a:pt x="640" y="566"/>
                </a:lnTo>
                <a:lnTo>
                  <a:pt x="642" y="561"/>
                </a:lnTo>
                <a:lnTo>
                  <a:pt x="643" y="554"/>
                </a:lnTo>
                <a:lnTo>
                  <a:pt x="645" y="532"/>
                </a:lnTo>
                <a:lnTo>
                  <a:pt x="647" y="504"/>
                </a:lnTo>
                <a:lnTo>
                  <a:pt x="647" y="474"/>
                </a:lnTo>
                <a:lnTo>
                  <a:pt x="644" y="419"/>
                </a:lnTo>
                <a:lnTo>
                  <a:pt x="643" y="395"/>
                </a:lnTo>
                <a:lnTo>
                  <a:pt x="643" y="395"/>
                </a:lnTo>
                <a:lnTo>
                  <a:pt x="649" y="392"/>
                </a:lnTo>
                <a:lnTo>
                  <a:pt x="652" y="389"/>
                </a:lnTo>
                <a:lnTo>
                  <a:pt x="653" y="387"/>
                </a:lnTo>
                <a:lnTo>
                  <a:pt x="653" y="385"/>
                </a:lnTo>
                <a:lnTo>
                  <a:pt x="653" y="385"/>
                </a:lnTo>
                <a:lnTo>
                  <a:pt x="651" y="383"/>
                </a:lnTo>
                <a:lnTo>
                  <a:pt x="645" y="383"/>
                </a:lnTo>
                <a:lnTo>
                  <a:pt x="627" y="382"/>
                </a:lnTo>
                <a:lnTo>
                  <a:pt x="573" y="385"/>
                </a:lnTo>
                <a:lnTo>
                  <a:pt x="494" y="388"/>
                </a:lnTo>
                <a:lnTo>
                  <a:pt x="494" y="388"/>
                </a:lnTo>
                <a:lnTo>
                  <a:pt x="497" y="383"/>
                </a:lnTo>
                <a:lnTo>
                  <a:pt x="501" y="378"/>
                </a:lnTo>
                <a:lnTo>
                  <a:pt x="503" y="372"/>
                </a:lnTo>
                <a:lnTo>
                  <a:pt x="503" y="372"/>
                </a:lnTo>
                <a:lnTo>
                  <a:pt x="505" y="364"/>
                </a:lnTo>
                <a:lnTo>
                  <a:pt x="505" y="355"/>
                </a:lnTo>
                <a:lnTo>
                  <a:pt x="504" y="348"/>
                </a:lnTo>
                <a:lnTo>
                  <a:pt x="502" y="345"/>
                </a:lnTo>
                <a:lnTo>
                  <a:pt x="501" y="342"/>
                </a:lnTo>
                <a:lnTo>
                  <a:pt x="501" y="342"/>
                </a:lnTo>
                <a:lnTo>
                  <a:pt x="498" y="339"/>
                </a:lnTo>
                <a:lnTo>
                  <a:pt x="494" y="337"/>
                </a:lnTo>
                <a:lnTo>
                  <a:pt x="489" y="334"/>
                </a:lnTo>
                <a:lnTo>
                  <a:pt x="481" y="333"/>
                </a:lnTo>
                <a:lnTo>
                  <a:pt x="481" y="333"/>
                </a:lnTo>
                <a:lnTo>
                  <a:pt x="471" y="332"/>
                </a:lnTo>
                <a:lnTo>
                  <a:pt x="460" y="332"/>
                </a:lnTo>
                <a:lnTo>
                  <a:pt x="446" y="333"/>
                </a:lnTo>
                <a:lnTo>
                  <a:pt x="436" y="328"/>
                </a:lnTo>
                <a:lnTo>
                  <a:pt x="436" y="328"/>
                </a:lnTo>
                <a:lnTo>
                  <a:pt x="434" y="324"/>
                </a:lnTo>
                <a:lnTo>
                  <a:pt x="431" y="314"/>
                </a:lnTo>
                <a:lnTo>
                  <a:pt x="431" y="314"/>
                </a:lnTo>
                <a:lnTo>
                  <a:pt x="430" y="311"/>
                </a:lnTo>
                <a:lnTo>
                  <a:pt x="427" y="308"/>
                </a:lnTo>
                <a:lnTo>
                  <a:pt x="422" y="305"/>
                </a:lnTo>
                <a:lnTo>
                  <a:pt x="422" y="305"/>
                </a:lnTo>
                <a:lnTo>
                  <a:pt x="374" y="265"/>
                </a:lnTo>
                <a:lnTo>
                  <a:pt x="374" y="265"/>
                </a:lnTo>
                <a:lnTo>
                  <a:pt x="366" y="256"/>
                </a:lnTo>
                <a:lnTo>
                  <a:pt x="354" y="245"/>
                </a:lnTo>
                <a:lnTo>
                  <a:pt x="354" y="245"/>
                </a:lnTo>
                <a:lnTo>
                  <a:pt x="349" y="241"/>
                </a:lnTo>
                <a:lnTo>
                  <a:pt x="343" y="237"/>
                </a:lnTo>
                <a:lnTo>
                  <a:pt x="330" y="230"/>
                </a:lnTo>
                <a:lnTo>
                  <a:pt x="330" y="230"/>
                </a:lnTo>
                <a:lnTo>
                  <a:pt x="326" y="227"/>
                </a:lnTo>
                <a:lnTo>
                  <a:pt x="319" y="222"/>
                </a:lnTo>
                <a:lnTo>
                  <a:pt x="304" y="208"/>
                </a:lnTo>
                <a:lnTo>
                  <a:pt x="282" y="185"/>
                </a:lnTo>
                <a:lnTo>
                  <a:pt x="282" y="185"/>
                </a:lnTo>
                <a:lnTo>
                  <a:pt x="278" y="182"/>
                </a:lnTo>
                <a:lnTo>
                  <a:pt x="271" y="178"/>
                </a:lnTo>
                <a:lnTo>
                  <a:pt x="259" y="173"/>
                </a:lnTo>
                <a:lnTo>
                  <a:pt x="259" y="173"/>
                </a:lnTo>
                <a:lnTo>
                  <a:pt x="248" y="172"/>
                </a:lnTo>
                <a:lnTo>
                  <a:pt x="228" y="172"/>
                </a:lnTo>
                <a:lnTo>
                  <a:pt x="198" y="173"/>
                </a:lnTo>
                <a:lnTo>
                  <a:pt x="198" y="160"/>
                </a:lnTo>
                <a:lnTo>
                  <a:pt x="198" y="160"/>
                </a:lnTo>
                <a:lnTo>
                  <a:pt x="209" y="157"/>
                </a:lnTo>
                <a:lnTo>
                  <a:pt x="217" y="154"/>
                </a:lnTo>
                <a:lnTo>
                  <a:pt x="220" y="152"/>
                </a:lnTo>
                <a:lnTo>
                  <a:pt x="223" y="151"/>
                </a:lnTo>
                <a:lnTo>
                  <a:pt x="223" y="151"/>
                </a:lnTo>
                <a:lnTo>
                  <a:pt x="225" y="148"/>
                </a:lnTo>
                <a:lnTo>
                  <a:pt x="226" y="145"/>
                </a:lnTo>
                <a:lnTo>
                  <a:pt x="229" y="136"/>
                </a:lnTo>
                <a:lnTo>
                  <a:pt x="233" y="125"/>
                </a:lnTo>
                <a:lnTo>
                  <a:pt x="233" y="125"/>
                </a:lnTo>
                <a:lnTo>
                  <a:pt x="233" y="123"/>
                </a:lnTo>
                <a:lnTo>
                  <a:pt x="235" y="118"/>
                </a:lnTo>
                <a:lnTo>
                  <a:pt x="235" y="118"/>
                </a:lnTo>
                <a:lnTo>
                  <a:pt x="236" y="116"/>
                </a:lnTo>
                <a:lnTo>
                  <a:pt x="238" y="115"/>
                </a:lnTo>
                <a:lnTo>
                  <a:pt x="239" y="114"/>
                </a:lnTo>
                <a:lnTo>
                  <a:pt x="240" y="110"/>
                </a:lnTo>
                <a:lnTo>
                  <a:pt x="240" y="110"/>
                </a:lnTo>
                <a:lnTo>
                  <a:pt x="240" y="103"/>
                </a:lnTo>
                <a:lnTo>
                  <a:pt x="239" y="95"/>
                </a:lnTo>
                <a:lnTo>
                  <a:pt x="237" y="86"/>
                </a:lnTo>
                <a:lnTo>
                  <a:pt x="237" y="86"/>
                </a:lnTo>
                <a:lnTo>
                  <a:pt x="254" y="80"/>
                </a:lnTo>
                <a:lnTo>
                  <a:pt x="267" y="76"/>
                </a:lnTo>
                <a:lnTo>
                  <a:pt x="275" y="73"/>
                </a:lnTo>
                <a:lnTo>
                  <a:pt x="275" y="73"/>
                </a:lnTo>
                <a:lnTo>
                  <a:pt x="277" y="73"/>
                </a:lnTo>
                <a:lnTo>
                  <a:pt x="279" y="71"/>
                </a:lnTo>
                <a:lnTo>
                  <a:pt x="281" y="68"/>
                </a:lnTo>
                <a:lnTo>
                  <a:pt x="282" y="64"/>
                </a:lnTo>
                <a:lnTo>
                  <a:pt x="281" y="62"/>
                </a:lnTo>
                <a:lnTo>
                  <a:pt x="280" y="59"/>
                </a:lnTo>
                <a:lnTo>
                  <a:pt x="277" y="57"/>
                </a:lnTo>
                <a:lnTo>
                  <a:pt x="273" y="55"/>
                </a:lnTo>
                <a:lnTo>
                  <a:pt x="273" y="55"/>
                </a:lnTo>
                <a:lnTo>
                  <a:pt x="254" y="52"/>
                </a:lnTo>
                <a:lnTo>
                  <a:pt x="246" y="50"/>
                </a:lnTo>
                <a:lnTo>
                  <a:pt x="237" y="45"/>
                </a:lnTo>
                <a:lnTo>
                  <a:pt x="237" y="45"/>
                </a:lnTo>
                <a:lnTo>
                  <a:pt x="215" y="33"/>
                </a:lnTo>
                <a:lnTo>
                  <a:pt x="215" y="33"/>
                </a:lnTo>
                <a:close/>
                <a:moveTo>
                  <a:pt x="319" y="323"/>
                </a:moveTo>
                <a:lnTo>
                  <a:pt x="319" y="323"/>
                </a:lnTo>
                <a:lnTo>
                  <a:pt x="321" y="323"/>
                </a:lnTo>
                <a:lnTo>
                  <a:pt x="324" y="324"/>
                </a:lnTo>
                <a:lnTo>
                  <a:pt x="333" y="329"/>
                </a:lnTo>
                <a:lnTo>
                  <a:pt x="344" y="336"/>
                </a:lnTo>
                <a:lnTo>
                  <a:pt x="352" y="342"/>
                </a:lnTo>
                <a:lnTo>
                  <a:pt x="352" y="342"/>
                </a:lnTo>
                <a:lnTo>
                  <a:pt x="358" y="346"/>
                </a:lnTo>
                <a:lnTo>
                  <a:pt x="361" y="347"/>
                </a:lnTo>
                <a:lnTo>
                  <a:pt x="363" y="347"/>
                </a:lnTo>
                <a:lnTo>
                  <a:pt x="364" y="347"/>
                </a:lnTo>
                <a:lnTo>
                  <a:pt x="364" y="347"/>
                </a:lnTo>
                <a:lnTo>
                  <a:pt x="381" y="358"/>
                </a:lnTo>
                <a:lnTo>
                  <a:pt x="397" y="367"/>
                </a:lnTo>
                <a:lnTo>
                  <a:pt x="397" y="367"/>
                </a:lnTo>
                <a:lnTo>
                  <a:pt x="397" y="374"/>
                </a:lnTo>
                <a:lnTo>
                  <a:pt x="396" y="379"/>
                </a:lnTo>
                <a:lnTo>
                  <a:pt x="395" y="381"/>
                </a:lnTo>
                <a:lnTo>
                  <a:pt x="395" y="382"/>
                </a:lnTo>
                <a:lnTo>
                  <a:pt x="395" y="382"/>
                </a:lnTo>
                <a:lnTo>
                  <a:pt x="371" y="377"/>
                </a:lnTo>
                <a:lnTo>
                  <a:pt x="350" y="372"/>
                </a:lnTo>
                <a:lnTo>
                  <a:pt x="324" y="372"/>
                </a:lnTo>
                <a:lnTo>
                  <a:pt x="324" y="372"/>
                </a:lnTo>
                <a:lnTo>
                  <a:pt x="321" y="348"/>
                </a:lnTo>
                <a:lnTo>
                  <a:pt x="319" y="331"/>
                </a:lnTo>
                <a:lnTo>
                  <a:pt x="319" y="325"/>
                </a:lnTo>
                <a:lnTo>
                  <a:pt x="319" y="323"/>
                </a:lnTo>
                <a:lnTo>
                  <a:pt x="319" y="323"/>
                </a:lnTo>
                <a:close/>
                <a:moveTo>
                  <a:pt x="324" y="382"/>
                </a:moveTo>
                <a:lnTo>
                  <a:pt x="347" y="382"/>
                </a:lnTo>
                <a:lnTo>
                  <a:pt x="384" y="390"/>
                </a:lnTo>
                <a:lnTo>
                  <a:pt x="330" y="393"/>
                </a:lnTo>
                <a:lnTo>
                  <a:pt x="324" y="382"/>
                </a:lnTo>
                <a:close/>
                <a:moveTo>
                  <a:pt x="106" y="696"/>
                </a:moveTo>
                <a:lnTo>
                  <a:pt x="106" y="696"/>
                </a:lnTo>
                <a:lnTo>
                  <a:pt x="113" y="721"/>
                </a:lnTo>
                <a:lnTo>
                  <a:pt x="119" y="740"/>
                </a:lnTo>
                <a:lnTo>
                  <a:pt x="122" y="748"/>
                </a:lnTo>
                <a:lnTo>
                  <a:pt x="125" y="753"/>
                </a:lnTo>
                <a:lnTo>
                  <a:pt x="125" y="753"/>
                </a:lnTo>
                <a:lnTo>
                  <a:pt x="131" y="761"/>
                </a:lnTo>
                <a:lnTo>
                  <a:pt x="137" y="766"/>
                </a:lnTo>
                <a:lnTo>
                  <a:pt x="141" y="769"/>
                </a:lnTo>
                <a:lnTo>
                  <a:pt x="141" y="769"/>
                </a:lnTo>
                <a:lnTo>
                  <a:pt x="141" y="769"/>
                </a:lnTo>
                <a:lnTo>
                  <a:pt x="139" y="771"/>
                </a:lnTo>
                <a:lnTo>
                  <a:pt x="136" y="777"/>
                </a:lnTo>
                <a:lnTo>
                  <a:pt x="127" y="795"/>
                </a:lnTo>
                <a:lnTo>
                  <a:pt x="115" y="821"/>
                </a:lnTo>
                <a:lnTo>
                  <a:pt x="108" y="823"/>
                </a:lnTo>
                <a:lnTo>
                  <a:pt x="108" y="823"/>
                </a:lnTo>
                <a:lnTo>
                  <a:pt x="101" y="802"/>
                </a:lnTo>
                <a:lnTo>
                  <a:pt x="96" y="782"/>
                </a:lnTo>
                <a:lnTo>
                  <a:pt x="91" y="763"/>
                </a:lnTo>
                <a:lnTo>
                  <a:pt x="91" y="763"/>
                </a:lnTo>
                <a:lnTo>
                  <a:pt x="88" y="750"/>
                </a:lnTo>
                <a:lnTo>
                  <a:pt x="87" y="740"/>
                </a:lnTo>
                <a:lnTo>
                  <a:pt x="88" y="731"/>
                </a:lnTo>
                <a:lnTo>
                  <a:pt x="91" y="721"/>
                </a:lnTo>
                <a:lnTo>
                  <a:pt x="91" y="721"/>
                </a:lnTo>
                <a:lnTo>
                  <a:pt x="95" y="712"/>
                </a:lnTo>
                <a:lnTo>
                  <a:pt x="100" y="704"/>
                </a:lnTo>
                <a:lnTo>
                  <a:pt x="106" y="696"/>
                </a:lnTo>
                <a:lnTo>
                  <a:pt x="106" y="696"/>
                </a:lnTo>
                <a:close/>
                <a:moveTo>
                  <a:pt x="148" y="774"/>
                </a:moveTo>
                <a:lnTo>
                  <a:pt x="148" y="774"/>
                </a:lnTo>
                <a:lnTo>
                  <a:pt x="153" y="777"/>
                </a:lnTo>
                <a:lnTo>
                  <a:pt x="158" y="780"/>
                </a:lnTo>
                <a:lnTo>
                  <a:pt x="163" y="781"/>
                </a:lnTo>
                <a:lnTo>
                  <a:pt x="163" y="781"/>
                </a:lnTo>
                <a:lnTo>
                  <a:pt x="181" y="785"/>
                </a:lnTo>
                <a:lnTo>
                  <a:pt x="195" y="789"/>
                </a:lnTo>
                <a:lnTo>
                  <a:pt x="195" y="789"/>
                </a:lnTo>
                <a:lnTo>
                  <a:pt x="175" y="790"/>
                </a:lnTo>
                <a:lnTo>
                  <a:pt x="160" y="791"/>
                </a:lnTo>
                <a:lnTo>
                  <a:pt x="148" y="794"/>
                </a:lnTo>
                <a:lnTo>
                  <a:pt x="148" y="794"/>
                </a:lnTo>
                <a:lnTo>
                  <a:pt x="145" y="795"/>
                </a:lnTo>
                <a:lnTo>
                  <a:pt x="143" y="797"/>
                </a:lnTo>
                <a:lnTo>
                  <a:pt x="142" y="799"/>
                </a:lnTo>
                <a:lnTo>
                  <a:pt x="141" y="801"/>
                </a:lnTo>
                <a:lnTo>
                  <a:pt x="141" y="804"/>
                </a:lnTo>
                <a:lnTo>
                  <a:pt x="141" y="806"/>
                </a:lnTo>
                <a:lnTo>
                  <a:pt x="134" y="806"/>
                </a:lnTo>
                <a:lnTo>
                  <a:pt x="148" y="774"/>
                </a:lnTo>
                <a:close/>
                <a:moveTo>
                  <a:pt x="206" y="854"/>
                </a:moveTo>
                <a:lnTo>
                  <a:pt x="237" y="868"/>
                </a:lnTo>
                <a:lnTo>
                  <a:pt x="237" y="880"/>
                </a:lnTo>
                <a:lnTo>
                  <a:pt x="233" y="888"/>
                </a:lnTo>
                <a:lnTo>
                  <a:pt x="233" y="908"/>
                </a:lnTo>
                <a:lnTo>
                  <a:pt x="156" y="863"/>
                </a:lnTo>
                <a:lnTo>
                  <a:pt x="156" y="863"/>
                </a:lnTo>
                <a:lnTo>
                  <a:pt x="175" y="862"/>
                </a:lnTo>
                <a:lnTo>
                  <a:pt x="198" y="861"/>
                </a:lnTo>
                <a:lnTo>
                  <a:pt x="198" y="861"/>
                </a:lnTo>
                <a:lnTo>
                  <a:pt x="201" y="859"/>
                </a:lnTo>
                <a:lnTo>
                  <a:pt x="203" y="857"/>
                </a:lnTo>
                <a:lnTo>
                  <a:pt x="206" y="854"/>
                </a:lnTo>
                <a:lnTo>
                  <a:pt x="206" y="854"/>
                </a:lnTo>
                <a:close/>
                <a:moveTo>
                  <a:pt x="128" y="863"/>
                </a:moveTo>
                <a:lnTo>
                  <a:pt x="138" y="863"/>
                </a:lnTo>
                <a:lnTo>
                  <a:pt x="228" y="916"/>
                </a:lnTo>
                <a:lnTo>
                  <a:pt x="225" y="926"/>
                </a:lnTo>
                <a:lnTo>
                  <a:pt x="233" y="933"/>
                </a:lnTo>
                <a:lnTo>
                  <a:pt x="233" y="933"/>
                </a:lnTo>
                <a:lnTo>
                  <a:pt x="230" y="940"/>
                </a:lnTo>
                <a:lnTo>
                  <a:pt x="227" y="948"/>
                </a:lnTo>
                <a:lnTo>
                  <a:pt x="222" y="957"/>
                </a:lnTo>
                <a:lnTo>
                  <a:pt x="215" y="965"/>
                </a:lnTo>
                <a:lnTo>
                  <a:pt x="212" y="969"/>
                </a:lnTo>
                <a:lnTo>
                  <a:pt x="207" y="972"/>
                </a:lnTo>
                <a:lnTo>
                  <a:pt x="203" y="975"/>
                </a:lnTo>
                <a:lnTo>
                  <a:pt x="198" y="977"/>
                </a:lnTo>
                <a:lnTo>
                  <a:pt x="191" y="978"/>
                </a:lnTo>
                <a:lnTo>
                  <a:pt x="185" y="978"/>
                </a:lnTo>
                <a:lnTo>
                  <a:pt x="185" y="978"/>
                </a:lnTo>
                <a:lnTo>
                  <a:pt x="179" y="977"/>
                </a:lnTo>
                <a:lnTo>
                  <a:pt x="172" y="974"/>
                </a:lnTo>
                <a:lnTo>
                  <a:pt x="166" y="969"/>
                </a:lnTo>
                <a:lnTo>
                  <a:pt x="159" y="963"/>
                </a:lnTo>
                <a:lnTo>
                  <a:pt x="153" y="957"/>
                </a:lnTo>
                <a:lnTo>
                  <a:pt x="146" y="948"/>
                </a:lnTo>
                <a:lnTo>
                  <a:pt x="134" y="932"/>
                </a:lnTo>
                <a:lnTo>
                  <a:pt x="123" y="916"/>
                </a:lnTo>
                <a:lnTo>
                  <a:pt x="115" y="902"/>
                </a:lnTo>
                <a:lnTo>
                  <a:pt x="108" y="888"/>
                </a:lnTo>
                <a:lnTo>
                  <a:pt x="108" y="888"/>
                </a:lnTo>
                <a:lnTo>
                  <a:pt x="111" y="884"/>
                </a:lnTo>
                <a:lnTo>
                  <a:pt x="114" y="881"/>
                </a:lnTo>
                <a:lnTo>
                  <a:pt x="118" y="878"/>
                </a:lnTo>
                <a:lnTo>
                  <a:pt x="118" y="878"/>
                </a:lnTo>
                <a:lnTo>
                  <a:pt x="121" y="874"/>
                </a:lnTo>
                <a:lnTo>
                  <a:pt x="124" y="869"/>
                </a:lnTo>
                <a:lnTo>
                  <a:pt x="126" y="865"/>
                </a:lnTo>
                <a:lnTo>
                  <a:pt x="128" y="863"/>
                </a:lnTo>
                <a:lnTo>
                  <a:pt x="128" y="863"/>
                </a:lnTo>
                <a:close/>
                <a:moveTo>
                  <a:pt x="409" y="813"/>
                </a:moveTo>
                <a:lnTo>
                  <a:pt x="419" y="876"/>
                </a:lnTo>
                <a:lnTo>
                  <a:pt x="400" y="866"/>
                </a:lnTo>
                <a:lnTo>
                  <a:pt x="404" y="851"/>
                </a:lnTo>
                <a:lnTo>
                  <a:pt x="397" y="841"/>
                </a:lnTo>
                <a:lnTo>
                  <a:pt x="390" y="831"/>
                </a:lnTo>
                <a:lnTo>
                  <a:pt x="409" y="813"/>
                </a:lnTo>
                <a:close/>
                <a:moveTo>
                  <a:pt x="522" y="666"/>
                </a:moveTo>
                <a:lnTo>
                  <a:pt x="522" y="666"/>
                </a:lnTo>
                <a:lnTo>
                  <a:pt x="524" y="666"/>
                </a:lnTo>
                <a:lnTo>
                  <a:pt x="532" y="666"/>
                </a:lnTo>
                <a:lnTo>
                  <a:pt x="545" y="668"/>
                </a:lnTo>
                <a:lnTo>
                  <a:pt x="552" y="670"/>
                </a:lnTo>
                <a:lnTo>
                  <a:pt x="561" y="672"/>
                </a:lnTo>
                <a:lnTo>
                  <a:pt x="570" y="675"/>
                </a:lnTo>
                <a:lnTo>
                  <a:pt x="580" y="680"/>
                </a:lnTo>
                <a:lnTo>
                  <a:pt x="591" y="686"/>
                </a:lnTo>
                <a:lnTo>
                  <a:pt x="602" y="693"/>
                </a:lnTo>
                <a:lnTo>
                  <a:pt x="613" y="701"/>
                </a:lnTo>
                <a:lnTo>
                  <a:pt x="624" y="713"/>
                </a:lnTo>
                <a:lnTo>
                  <a:pt x="636" y="725"/>
                </a:lnTo>
                <a:lnTo>
                  <a:pt x="648" y="739"/>
                </a:lnTo>
                <a:lnTo>
                  <a:pt x="648" y="739"/>
                </a:lnTo>
                <a:lnTo>
                  <a:pt x="655" y="748"/>
                </a:lnTo>
                <a:lnTo>
                  <a:pt x="661" y="758"/>
                </a:lnTo>
                <a:lnTo>
                  <a:pt x="667" y="770"/>
                </a:lnTo>
                <a:lnTo>
                  <a:pt x="672" y="782"/>
                </a:lnTo>
                <a:lnTo>
                  <a:pt x="677" y="794"/>
                </a:lnTo>
                <a:lnTo>
                  <a:pt x="682" y="807"/>
                </a:lnTo>
                <a:lnTo>
                  <a:pt x="689" y="835"/>
                </a:lnTo>
                <a:lnTo>
                  <a:pt x="694" y="863"/>
                </a:lnTo>
                <a:lnTo>
                  <a:pt x="697" y="890"/>
                </a:lnTo>
                <a:lnTo>
                  <a:pt x="697" y="904"/>
                </a:lnTo>
                <a:lnTo>
                  <a:pt x="697" y="917"/>
                </a:lnTo>
                <a:lnTo>
                  <a:pt x="696" y="929"/>
                </a:lnTo>
                <a:lnTo>
                  <a:pt x="695" y="940"/>
                </a:lnTo>
                <a:lnTo>
                  <a:pt x="695" y="940"/>
                </a:lnTo>
                <a:lnTo>
                  <a:pt x="691" y="962"/>
                </a:lnTo>
                <a:lnTo>
                  <a:pt x="685" y="981"/>
                </a:lnTo>
                <a:lnTo>
                  <a:pt x="678" y="997"/>
                </a:lnTo>
                <a:lnTo>
                  <a:pt x="670" y="1011"/>
                </a:lnTo>
                <a:lnTo>
                  <a:pt x="662" y="1023"/>
                </a:lnTo>
                <a:lnTo>
                  <a:pt x="653" y="1032"/>
                </a:lnTo>
                <a:lnTo>
                  <a:pt x="642" y="1039"/>
                </a:lnTo>
                <a:lnTo>
                  <a:pt x="633" y="1043"/>
                </a:lnTo>
                <a:lnTo>
                  <a:pt x="633" y="1043"/>
                </a:lnTo>
                <a:lnTo>
                  <a:pt x="623" y="1045"/>
                </a:lnTo>
                <a:lnTo>
                  <a:pt x="612" y="1047"/>
                </a:lnTo>
                <a:lnTo>
                  <a:pt x="600" y="1048"/>
                </a:lnTo>
                <a:lnTo>
                  <a:pt x="588" y="1047"/>
                </a:lnTo>
                <a:lnTo>
                  <a:pt x="575" y="1044"/>
                </a:lnTo>
                <a:lnTo>
                  <a:pt x="562" y="1040"/>
                </a:lnTo>
                <a:lnTo>
                  <a:pt x="548" y="1033"/>
                </a:lnTo>
                <a:lnTo>
                  <a:pt x="534" y="1023"/>
                </a:lnTo>
                <a:lnTo>
                  <a:pt x="534" y="1023"/>
                </a:lnTo>
                <a:lnTo>
                  <a:pt x="527" y="1016"/>
                </a:lnTo>
                <a:lnTo>
                  <a:pt x="520" y="1009"/>
                </a:lnTo>
                <a:lnTo>
                  <a:pt x="512" y="1000"/>
                </a:lnTo>
                <a:lnTo>
                  <a:pt x="505" y="990"/>
                </a:lnTo>
                <a:lnTo>
                  <a:pt x="492" y="967"/>
                </a:lnTo>
                <a:lnTo>
                  <a:pt x="481" y="942"/>
                </a:lnTo>
                <a:lnTo>
                  <a:pt x="471" y="918"/>
                </a:lnTo>
                <a:lnTo>
                  <a:pt x="463" y="896"/>
                </a:lnTo>
                <a:lnTo>
                  <a:pt x="457" y="875"/>
                </a:lnTo>
                <a:lnTo>
                  <a:pt x="454" y="861"/>
                </a:lnTo>
                <a:lnTo>
                  <a:pt x="454" y="861"/>
                </a:lnTo>
                <a:lnTo>
                  <a:pt x="452" y="847"/>
                </a:lnTo>
                <a:lnTo>
                  <a:pt x="452" y="830"/>
                </a:lnTo>
                <a:lnTo>
                  <a:pt x="454" y="790"/>
                </a:lnTo>
                <a:lnTo>
                  <a:pt x="457" y="741"/>
                </a:lnTo>
                <a:lnTo>
                  <a:pt x="457" y="741"/>
                </a:lnTo>
                <a:lnTo>
                  <a:pt x="471" y="769"/>
                </a:lnTo>
                <a:lnTo>
                  <a:pt x="494" y="813"/>
                </a:lnTo>
                <a:lnTo>
                  <a:pt x="519" y="858"/>
                </a:lnTo>
                <a:lnTo>
                  <a:pt x="519" y="858"/>
                </a:lnTo>
                <a:lnTo>
                  <a:pt x="519" y="863"/>
                </a:lnTo>
                <a:lnTo>
                  <a:pt x="518" y="867"/>
                </a:lnTo>
                <a:lnTo>
                  <a:pt x="519" y="871"/>
                </a:lnTo>
                <a:lnTo>
                  <a:pt x="519" y="871"/>
                </a:lnTo>
                <a:lnTo>
                  <a:pt x="522" y="875"/>
                </a:lnTo>
                <a:lnTo>
                  <a:pt x="526" y="878"/>
                </a:lnTo>
                <a:lnTo>
                  <a:pt x="534" y="883"/>
                </a:lnTo>
                <a:lnTo>
                  <a:pt x="534" y="883"/>
                </a:lnTo>
                <a:lnTo>
                  <a:pt x="542" y="884"/>
                </a:lnTo>
                <a:lnTo>
                  <a:pt x="548" y="884"/>
                </a:lnTo>
                <a:lnTo>
                  <a:pt x="553" y="883"/>
                </a:lnTo>
                <a:lnTo>
                  <a:pt x="553" y="883"/>
                </a:lnTo>
                <a:lnTo>
                  <a:pt x="556" y="882"/>
                </a:lnTo>
                <a:lnTo>
                  <a:pt x="557" y="880"/>
                </a:lnTo>
                <a:lnTo>
                  <a:pt x="557" y="878"/>
                </a:lnTo>
                <a:lnTo>
                  <a:pt x="557" y="876"/>
                </a:lnTo>
                <a:lnTo>
                  <a:pt x="556" y="872"/>
                </a:lnTo>
                <a:lnTo>
                  <a:pt x="556" y="871"/>
                </a:lnTo>
                <a:lnTo>
                  <a:pt x="556" y="871"/>
                </a:lnTo>
                <a:lnTo>
                  <a:pt x="566" y="870"/>
                </a:lnTo>
                <a:lnTo>
                  <a:pt x="574" y="870"/>
                </a:lnTo>
                <a:lnTo>
                  <a:pt x="578" y="871"/>
                </a:lnTo>
                <a:lnTo>
                  <a:pt x="578" y="871"/>
                </a:lnTo>
                <a:lnTo>
                  <a:pt x="579" y="872"/>
                </a:lnTo>
                <a:lnTo>
                  <a:pt x="583" y="873"/>
                </a:lnTo>
                <a:lnTo>
                  <a:pt x="594" y="873"/>
                </a:lnTo>
                <a:lnTo>
                  <a:pt x="594" y="873"/>
                </a:lnTo>
                <a:lnTo>
                  <a:pt x="604" y="873"/>
                </a:lnTo>
                <a:lnTo>
                  <a:pt x="608" y="873"/>
                </a:lnTo>
                <a:lnTo>
                  <a:pt x="608" y="873"/>
                </a:lnTo>
                <a:lnTo>
                  <a:pt x="609" y="873"/>
                </a:lnTo>
                <a:lnTo>
                  <a:pt x="610" y="871"/>
                </a:lnTo>
                <a:lnTo>
                  <a:pt x="611" y="868"/>
                </a:lnTo>
                <a:lnTo>
                  <a:pt x="613" y="866"/>
                </a:lnTo>
                <a:lnTo>
                  <a:pt x="613" y="866"/>
                </a:lnTo>
                <a:lnTo>
                  <a:pt x="615" y="864"/>
                </a:lnTo>
                <a:lnTo>
                  <a:pt x="615" y="860"/>
                </a:lnTo>
                <a:lnTo>
                  <a:pt x="614" y="854"/>
                </a:lnTo>
                <a:lnTo>
                  <a:pt x="611" y="846"/>
                </a:lnTo>
                <a:lnTo>
                  <a:pt x="611" y="846"/>
                </a:lnTo>
                <a:lnTo>
                  <a:pt x="608" y="842"/>
                </a:lnTo>
                <a:lnTo>
                  <a:pt x="606" y="840"/>
                </a:lnTo>
                <a:lnTo>
                  <a:pt x="603" y="838"/>
                </a:lnTo>
                <a:lnTo>
                  <a:pt x="601" y="838"/>
                </a:lnTo>
                <a:lnTo>
                  <a:pt x="596" y="838"/>
                </a:lnTo>
                <a:lnTo>
                  <a:pt x="594" y="839"/>
                </a:lnTo>
                <a:lnTo>
                  <a:pt x="594" y="839"/>
                </a:lnTo>
                <a:lnTo>
                  <a:pt x="591" y="837"/>
                </a:lnTo>
                <a:lnTo>
                  <a:pt x="587" y="833"/>
                </a:lnTo>
                <a:lnTo>
                  <a:pt x="573" y="816"/>
                </a:lnTo>
                <a:lnTo>
                  <a:pt x="573" y="816"/>
                </a:lnTo>
                <a:lnTo>
                  <a:pt x="562" y="798"/>
                </a:lnTo>
                <a:lnTo>
                  <a:pt x="548" y="774"/>
                </a:lnTo>
                <a:lnTo>
                  <a:pt x="531" y="744"/>
                </a:lnTo>
                <a:lnTo>
                  <a:pt x="546" y="744"/>
                </a:lnTo>
                <a:lnTo>
                  <a:pt x="551" y="741"/>
                </a:lnTo>
                <a:lnTo>
                  <a:pt x="551" y="741"/>
                </a:lnTo>
                <a:lnTo>
                  <a:pt x="549" y="732"/>
                </a:lnTo>
                <a:lnTo>
                  <a:pt x="547" y="724"/>
                </a:lnTo>
                <a:lnTo>
                  <a:pt x="545" y="721"/>
                </a:lnTo>
                <a:lnTo>
                  <a:pt x="544" y="719"/>
                </a:lnTo>
                <a:lnTo>
                  <a:pt x="544" y="719"/>
                </a:lnTo>
                <a:lnTo>
                  <a:pt x="541" y="718"/>
                </a:lnTo>
                <a:lnTo>
                  <a:pt x="537" y="718"/>
                </a:lnTo>
                <a:lnTo>
                  <a:pt x="528" y="719"/>
                </a:lnTo>
                <a:lnTo>
                  <a:pt x="516" y="721"/>
                </a:lnTo>
                <a:lnTo>
                  <a:pt x="508" y="689"/>
                </a:lnTo>
                <a:lnTo>
                  <a:pt x="524" y="684"/>
                </a:lnTo>
                <a:lnTo>
                  <a:pt x="524" y="684"/>
                </a:lnTo>
                <a:lnTo>
                  <a:pt x="529" y="681"/>
                </a:lnTo>
                <a:lnTo>
                  <a:pt x="529" y="681"/>
                </a:lnTo>
                <a:lnTo>
                  <a:pt x="529" y="680"/>
                </a:lnTo>
                <a:lnTo>
                  <a:pt x="527" y="679"/>
                </a:lnTo>
                <a:lnTo>
                  <a:pt x="526" y="679"/>
                </a:lnTo>
                <a:lnTo>
                  <a:pt x="522" y="666"/>
                </a:lnTo>
                <a:close/>
                <a:moveTo>
                  <a:pt x="491" y="696"/>
                </a:moveTo>
                <a:lnTo>
                  <a:pt x="501" y="714"/>
                </a:lnTo>
                <a:lnTo>
                  <a:pt x="501" y="714"/>
                </a:lnTo>
                <a:lnTo>
                  <a:pt x="499" y="716"/>
                </a:lnTo>
                <a:lnTo>
                  <a:pt x="497" y="717"/>
                </a:lnTo>
                <a:lnTo>
                  <a:pt x="496" y="719"/>
                </a:lnTo>
                <a:lnTo>
                  <a:pt x="496" y="719"/>
                </a:lnTo>
                <a:lnTo>
                  <a:pt x="498" y="723"/>
                </a:lnTo>
                <a:lnTo>
                  <a:pt x="501" y="728"/>
                </a:lnTo>
                <a:lnTo>
                  <a:pt x="506" y="736"/>
                </a:lnTo>
                <a:lnTo>
                  <a:pt x="506" y="736"/>
                </a:lnTo>
                <a:lnTo>
                  <a:pt x="518" y="752"/>
                </a:lnTo>
                <a:lnTo>
                  <a:pt x="539" y="781"/>
                </a:lnTo>
                <a:lnTo>
                  <a:pt x="539" y="781"/>
                </a:lnTo>
                <a:lnTo>
                  <a:pt x="546" y="794"/>
                </a:lnTo>
                <a:lnTo>
                  <a:pt x="553" y="805"/>
                </a:lnTo>
                <a:lnTo>
                  <a:pt x="561" y="821"/>
                </a:lnTo>
                <a:lnTo>
                  <a:pt x="561" y="821"/>
                </a:lnTo>
                <a:lnTo>
                  <a:pt x="564" y="826"/>
                </a:lnTo>
                <a:lnTo>
                  <a:pt x="566" y="828"/>
                </a:lnTo>
                <a:lnTo>
                  <a:pt x="578" y="849"/>
                </a:lnTo>
                <a:lnTo>
                  <a:pt x="551" y="856"/>
                </a:lnTo>
                <a:lnTo>
                  <a:pt x="551" y="856"/>
                </a:lnTo>
                <a:lnTo>
                  <a:pt x="549" y="854"/>
                </a:lnTo>
                <a:lnTo>
                  <a:pt x="544" y="851"/>
                </a:lnTo>
                <a:lnTo>
                  <a:pt x="544" y="851"/>
                </a:lnTo>
                <a:lnTo>
                  <a:pt x="540" y="850"/>
                </a:lnTo>
                <a:lnTo>
                  <a:pt x="536" y="850"/>
                </a:lnTo>
                <a:lnTo>
                  <a:pt x="531" y="851"/>
                </a:lnTo>
                <a:lnTo>
                  <a:pt x="513" y="823"/>
                </a:lnTo>
                <a:lnTo>
                  <a:pt x="513" y="823"/>
                </a:lnTo>
                <a:lnTo>
                  <a:pt x="490" y="777"/>
                </a:lnTo>
                <a:lnTo>
                  <a:pt x="474" y="744"/>
                </a:lnTo>
                <a:lnTo>
                  <a:pt x="467" y="729"/>
                </a:lnTo>
                <a:lnTo>
                  <a:pt x="467" y="729"/>
                </a:lnTo>
                <a:lnTo>
                  <a:pt x="467" y="722"/>
                </a:lnTo>
                <a:lnTo>
                  <a:pt x="468" y="717"/>
                </a:lnTo>
                <a:lnTo>
                  <a:pt x="469" y="714"/>
                </a:lnTo>
                <a:lnTo>
                  <a:pt x="469" y="714"/>
                </a:lnTo>
                <a:lnTo>
                  <a:pt x="474" y="710"/>
                </a:lnTo>
                <a:lnTo>
                  <a:pt x="481" y="704"/>
                </a:lnTo>
                <a:lnTo>
                  <a:pt x="491" y="696"/>
                </a:lnTo>
                <a:lnTo>
                  <a:pt x="491" y="696"/>
                </a:lnTo>
                <a:close/>
                <a:moveTo>
                  <a:pt x="322" y="691"/>
                </a:moveTo>
                <a:lnTo>
                  <a:pt x="335" y="693"/>
                </a:lnTo>
                <a:lnTo>
                  <a:pt x="335" y="693"/>
                </a:lnTo>
                <a:lnTo>
                  <a:pt x="336" y="709"/>
                </a:lnTo>
                <a:lnTo>
                  <a:pt x="336" y="720"/>
                </a:lnTo>
                <a:lnTo>
                  <a:pt x="335" y="729"/>
                </a:lnTo>
                <a:lnTo>
                  <a:pt x="335" y="729"/>
                </a:lnTo>
                <a:lnTo>
                  <a:pt x="334" y="740"/>
                </a:lnTo>
                <a:lnTo>
                  <a:pt x="335" y="756"/>
                </a:lnTo>
                <a:lnTo>
                  <a:pt x="335" y="773"/>
                </a:lnTo>
                <a:lnTo>
                  <a:pt x="335" y="781"/>
                </a:lnTo>
                <a:lnTo>
                  <a:pt x="335" y="781"/>
                </a:lnTo>
                <a:lnTo>
                  <a:pt x="334" y="782"/>
                </a:lnTo>
                <a:lnTo>
                  <a:pt x="331" y="783"/>
                </a:lnTo>
                <a:lnTo>
                  <a:pt x="324" y="784"/>
                </a:lnTo>
                <a:lnTo>
                  <a:pt x="314" y="784"/>
                </a:lnTo>
                <a:lnTo>
                  <a:pt x="314" y="784"/>
                </a:lnTo>
                <a:lnTo>
                  <a:pt x="318" y="782"/>
                </a:lnTo>
                <a:lnTo>
                  <a:pt x="320" y="779"/>
                </a:lnTo>
                <a:lnTo>
                  <a:pt x="321" y="777"/>
                </a:lnTo>
                <a:lnTo>
                  <a:pt x="322" y="774"/>
                </a:lnTo>
                <a:lnTo>
                  <a:pt x="322" y="774"/>
                </a:lnTo>
                <a:lnTo>
                  <a:pt x="320" y="768"/>
                </a:lnTo>
                <a:lnTo>
                  <a:pt x="318" y="760"/>
                </a:lnTo>
                <a:lnTo>
                  <a:pt x="314" y="753"/>
                </a:lnTo>
                <a:lnTo>
                  <a:pt x="314" y="753"/>
                </a:lnTo>
                <a:lnTo>
                  <a:pt x="313" y="749"/>
                </a:lnTo>
                <a:lnTo>
                  <a:pt x="309" y="741"/>
                </a:lnTo>
                <a:lnTo>
                  <a:pt x="300" y="721"/>
                </a:lnTo>
                <a:lnTo>
                  <a:pt x="300" y="721"/>
                </a:lnTo>
                <a:lnTo>
                  <a:pt x="307" y="721"/>
                </a:lnTo>
                <a:lnTo>
                  <a:pt x="312" y="720"/>
                </a:lnTo>
                <a:lnTo>
                  <a:pt x="314" y="720"/>
                </a:lnTo>
                <a:lnTo>
                  <a:pt x="314" y="719"/>
                </a:lnTo>
                <a:lnTo>
                  <a:pt x="314" y="693"/>
                </a:lnTo>
                <a:lnTo>
                  <a:pt x="322" y="691"/>
                </a:lnTo>
                <a:close/>
                <a:moveTo>
                  <a:pt x="39" y="890"/>
                </a:moveTo>
                <a:lnTo>
                  <a:pt x="9" y="901"/>
                </a:lnTo>
                <a:lnTo>
                  <a:pt x="9" y="901"/>
                </a:lnTo>
                <a:lnTo>
                  <a:pt x="9" y="896"/>
                </a:lnTo>
                <a:lnTo>
                  <a:pt x="8" y="883"/>
                </a:lnTo>
                <a:lnTo>
                  <a:pt x="9" y="877"/>
                </a:lnTo>
                <a:lnTo>
                  <a:pt x="10" y="871"/>
                </a:lnTo>
                <a:lnTo>
                  <a:pt x="13" y="867"/>
                </a:lnTo>
                <a:lnTo>
                  <a:pt x="14" y="866"/>
                </a:lnTo>
                <a:lnTo>
                  <a:pt x="16" y="866"/>
                </a:lnTo>
                <a:lnTo>
                  <a:pt x="16" y="866"/>
                </a:lnTo>
                <a:lnTo>
                  <a:pt x="22" y="867"/>
                </a:lnTo>
                <a:lnTo>
                  <a:pt x="26" y="869"/>
                </a:lnTo>
                <a:lnTo>
                  <a:pt x="30" y="873"/>
                </a:lnTo>
                <a:lnTo>
                  <a:pt x="33" y="878"/>
                </a:lnTo>
                <a:lnTo>
                  <a:pt x="37" y="886"/>
                </a:lnTo>
                <a:lnTo>
                  <a:pt x="39" y="890"/>
                </a:lnTo>
                <a:lnTo>
                  <a:pt x="39" y="8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pptx891_自転車に乗る人のシルエット6</dc:title>
  <dc:subject>pptx891_自転車に乗る人のシルエット6</dc:subject>
  <dc:creator>digipot.net</dc:creator>
  <cp:revision>1</cp:revision>
  <dcterms:created xsi:type="dcterms:W3CDTF">2018-05-20T00:31:01Z</dcterms:created>
  <dcterms:modified xsi:type="dcterms:W3CDTF">2018-11-27T09:01:58Z</dcterms:modified>
  <cp:version>1</cp:version>
</cp:coreProperties>
</file>